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322" r:id="rId3"/>
    <p:sldId id="271" r:id="rId4"/>
    <p:sldId id="272" r:id="rId5"/>
    <p:sldId id="273" r:id="rId6"/>
    <p:sldId id="274" r:id="rId7"/>
    <p:sldId id="319" r:id="rId8"/>
    <p:sldId id="320" r:id="rId9"/>
    <p:sldId id="321" r:id="rId10"/>
    <p:sldId id="323" r:id="rId11"/>
    <p:sldId id="275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5" r:id="rId20"/>
    <p:sldId id="332" r:id="rId21"/>
    <p:sldId id="336" r:id="rId22"/>
    <p:sldId id="333" r:id="rId23"/>
    <p:sldId id="3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CF4D0-48B7-47D8-94AC-BBA21D7A2EED}" v="907" dt="2022-12-27T02:03:56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87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085CF4D0-48B7-47D8-94AC-BBA21D7A2EED}"/>
    <pc:docChg chg="undo redo custSel addSld delSld modSld">
      <pc:chgData name="Michael Kuniega" userId="999f7fd1-0dc3-4cba-81fd-6a42a8d75a98" providerId="ADAL" clId="{085CF4D0-48B7-47D8-94AC-BBA21D7A2EED}" dt="2022-12-27T02:04:00.031" v="1965" actId="14100"/>
      <pc:docMkLst>
        <pc:docMk/>
      </pc:docMkLst>
      <pc:sldChg chg="del">
        <pc:chgData name="Michael Kuniega" userId="999f7fd1-0dc3-4cba-81fd-6a42a8d75a98" providerId="ADAL" clId="{085CF4D0-48B7-47D8-94AC-BBA21D7A2EED}" dt="2022-12-26T23:45:35.248" v="33" actId="47"/>
        <pc:sldMkLst>
          <pc:docMk/>
          <pc:sldMk cId="0" sldId="257"/>
        </pc:sldMkLst>
      </pc:sldChg>
      <pc:sldChg chg="modSp mod">
        <pc:chgData name="Michael Kuniega" userId="999f7fd1-0dc3-4cba-81fd-6a42a8d75a98" providerId="ADAL" clId="{085CF4D0-48B7-47D8-94AC-BBA21D7A2EED}" dt="2022-12-26T23:45:30.371" v="30" actId="404"/>
        <pc:sldMkLst>
          <pc:docMk/>
          <pc:sldMk cId="4265958685" sldId="258"/>
        </pc:sldMkLst>
        <pc:spChg chg="mod">
          <ac:chgData name="Michael Kuniega" userId="999f7fd1-0dc3-4cba-81fd-6a42a8d75a98" providerId="ADAL" clId="{085CF4D0-48B7-47D8-94AC-BBA21D7A2EED}" dt="2022-12-26T23:45:30.371" v="30" actId="404"/>
          <ac:spMkLst>
            <pc:docMk/>
            <pc:sldMk cId="4265958685" sldId="258"/>
            <ac:spMk id="4" creationId="{582BCDDF-831B-E125-2B39-D345DBBF73B6}"/>
          </ac:spMkLst>
        </pc:spChg>
      </pc:sldChg>
      <pc:sldChg chg="del">
        <pc:chgData name="Michael Kuniega" userId="999f7fd1-0dc3-4cba-81fd-6a42a8d75a98" providerId="ADAL" clId="{085CF4D0-48B7-47D8-94AC-BBA21D7A2EED}" dt="2022-12-26T23:45:34.271" v="31" actId="47"/>
        <pc:sldMkLst>
          <pc:docMk/>
          <pc:sldMk cId="842167389" sldId="259"/>
        </pc:sldMkLst>
      </pc:sldChg>
      <pc:sldChg chg="del">
        <pc:chgData name="Michael Kuniega" userId="999f7fd1-0dc3-4cba-81fd-6a42a8d75a98" providerId="ADAL" clId="{085CF4D0-48B7-47D8-94AC-BBA21D7A2EED}" dt="2022-12-26T23:45:34.809" v="32" actId="47"/>
        <pc:sldMkLst>
          <pc:docMk/>
          <pc:sldMk cId="784850111" sldId="260"/>
        </pc:sldMkLst>
      </pc:sldChg>
      <pc:sldChg chg="del">
        <pc:chgData name="Michael Kuniega" userId="999f7fd1-0dc3-4cba-81fd-6a42a8d75a98" providerId="ADAL" clId="{085CF4D0-48B7-47D8-94AC-BBA21D7A2EED}" dt="2022-12-26T23:45:35.707" v="34" actId="47"/>
        <pc:sldMkLst>
          <pc:docMk/>
          <pc:sldMk cId="2292576572" sldId="263"/>
        </pc:sldMkLst>
      </pc:sldChg>
      <pc:sldChg chg="del">
        <pc:chgData name="Michael Kuniega" userId="999f7fd1-0dc3-4cba-81fd-6a42a8d75a98" providerId="ADAL" clId="{085CF4D0-48B7-47D8-94AC-BBA21D7A2EED}" dt="2022-12-26T23:45:36.598" v="36" actId="47"/>
        <pc:sldMkLst>
          <pc:docMk/>
          <pc:sldMk cId="4083936889" sldId="264"/>
        </pc:sldMkLst>
      </pc:sldChg>
      <pc:sldChg chg="del">
        <pc:chgData name="Michael Kuniega" userId="999f7fd1-0dc3-4cba-81fd-6a42a8d75a98" providerId="ADAL" clId="{085CF4D0-48B7-47D8-94AC-BBA21D7A2EED}" dt="2022-12-26T23:45:36.163" v="35" actId="47"/>
        <pc:sldMkLst>
          <pc:docMk/>
          <pc:sldMk cId="1622929519" sldId="265"/>
        </pc:sldMkLst>
      </pc:sldChg>
      <pc:sldChg chg="del">
        <pc:chgData name="Michael Kuniega" userId="999f7fd1-0dc3-4cba-81fd-6a42a8d75a98" providerId="ADAL" clId="{085CF4D0-48B7-47D8-94AC-BBA21D7A2EED}" dt="2022-12-26T23:45:37.232" v="38" actId="47"/>
        <pc:sldMkLst>
          <pc:docMk/>
          <pc:sldMk cId="455960594" sldId="266"/>
        </pc:sldMkLst>
      </pc:sldChg>
      <pc:sldChg chg="del">
        <pc:chgData name="Michael Kuniega" userId="999f7fd1-0dc3-4cba-81fd-6a42a8d75a98" providerId="ADAL" clId="{085CF4D0-48B7-47D8-94AC-BBA21D7A2EED}" dt="2022-12-26T23:45:37.505" v="39" actId="47"/>
        <pc:sldMkLst>
          <pc:docMk/>
          <pc:sldMk cId="1889649311" sldId="267"/>
        </pc:sldMkLst>
      </pc:sldChg>
      <pc:sldChg chg="del">
        <pc:chgData name="Michael Kuniega" userId="999f7fd1-0dc3-4cba-81fd-6a42a8d75a98" providerId="ADAL" clId="{085CF4D0-48B7-47D8-94AC-BBA21D7A2EED}" dt="2022-12-26T23:45:41.082" v="42" actId="47"/>
        <pc:sldMkLst>
          <pc:docMk/>
          <pc:sldMk cId="1498843086" sldId="268"/>
        </pc:sldMkLst>
      </pc:sldChg>
      <pc:sldChg chg="del">
        <pc:chgData name="Michael Kuniega" userId="999f7fd1-0dc3-4cba-81fd-6a42a8d75a98" providerId="ADAL" clId="{085CF4D0-48B7-47D8-94AC-BBA21D7A2EED}" dt="2022-12-26T23:45:40.125" v="41" actId="47"/>
        <pc:sldMkLst>
          <pc:docMk/>
          <pc:sldMk cId="4001744332" sldId="269"/>
        </pc:sldMkLst>
      </pc:sldChg>
      <pc:sldChg chg="addSp modSp del mod modAnim">
        <pc:chgData name="Michael Kuniega" userId="999f7fd1-0dc3-4cba-81fd-6a42a8d75a98" providerId="ADAL" clId="{085CF4D0-48B7-47D8-94AC-BBA21D7A2EED}" dt="2022-12-26T23:53:09.897" v="235" actId="47"/>
        <pc:sldMkLst>
          <pc:docMk/>
          <pc:sldMk cId="0" sldId="270"/>
        </pc:sldMkLst>
        <pc:spChg chg="add mod">
          <ac:chgData name="Michael Kuniega" userId="999f7fd1-0dc3-4cba-81fd-6a42a8d75a98" providerId="ADAL" clId="{085CF4D0-48B7-47D8-94AC-BBA21D7A2EED}" dt="2022-12-26T23:48:02.708" v="94" actId="1076"/>
          <ac:spMkLst>
            <pc:docMk/>
            <pc:sldMk cId="0" sldId="270"/>
            <ac:spMk id="3" creationId="{F936DE68-1962-B0F9-0561-0C4A0D9B1859}"/>
          </ac:spMkLst>
        </pc:spChg>
        <pc:spChg chg="add mod">
          <ac:chgData name="Michael Kuniega" userId="999f7fd1-0dc3-4cba-81fd-6a42a8d75a98" providerId="ADAL" clId="{085CF4D0-48B7-47D8-94AC-BBA21D7A2EED}" dt="2022-12-26T23:48:03.717" v="95" actId="20577"/>
          <ac:spMkLst>
            <pc:docMk/>
            <pc:sldMk cId="0" sldId="270"/>
            <ac:spMk id="4" creationId="{18D52D41-F361-2EBD-E7BA-158BB8F1D98B}"/>
          </ac:spMkLst>
        </pc:spChg>
        <pc:spChg chg="mod">
          <ac:chgData name="Michael Kuniega" userId="999f7fd1-0dc3-4cba-81fd-6a42a8d75a98" providerId="ADAL" clId="{085CF4D0-48B7-47D8-94AC-BBA21D7A2EED}" dt="2022-12-26T23:47:21.433" v="71" actId="20577"/>
          <ac:spMkLst>
            <pc:docMk/>
            <pc:sldMk cId="0" sldId="270"/>
            <ac:spMk id="12290" creationId="{6C210AB9-31CA-4740-AD4C-8B6EFECFA7F5}"/>
          </ac:spMkLst>
        </pc:spChg>
      </pc:sldChg>
      <pc:sldChg chg="del">
        <pc:chgData name="Michael Kuniega" userId="999f7fd1-0dc3-4cba-81fd-6a42a8d75a98" providerId="ADAL" clId="{085CF4D0-48B7-47D8-94AC-BBA21D7A2EED}" dt="2022-12-26T23:45:39.084" v="40" actId="47"/>
        <pc:sldMkLst>
          <pc:docMk/>
          <pc:sldMk cId="4293146401" sldId="270"/>
        </pc:sldMkLst>
      </pc:sldChg>
      <pc:sldChg chg="delSp del mod">
        <pc:chgData name="Michael Kuniega" userId="999f7fd1-0dc3-4cba-81fd-6a42a8d75a98" providerId="ADAL" clId="{085CF4D0-48B7-47D8-94AC-BBA21D7A2EED}" dt="2022-12-26T23:46:18.629" v="46" actId="47"/>
        <pc:sldMkLst>
          <pc:docMk/>
          <pc:sldMk cId="199614169" sldId="271"/>
        </pc:sldMkLst>
        <pc:picChg chg="del">
          <ac:chgData name="Michael Kuniega" userId="999f7fd1-0dc3-4cba-81fd-6a42a8d75a98" providerId="ADAL" clId="{085CF4D0-48B7-47D8-94AC-BBA21D7A2EED}" dt="2022-12-26T23:45:45.161" v="43" actId="478"/>
          <ac:picMkLst>
            <pc:docMk/>
            <pc:sldMk cId="199614169" sldId="271"/>
            <ac:picMk id="2" creationId="{BB246B16-C53C-43E5-B066-32182287ED48}"/>
          </ac:picMkLst>
        </pc:picChg>
        <pc:picChg chg="del">
          <ac:chgData name="Michael Kuniega" userId="999f7fd1-0dc3-4cba-81fd-6a42a8d75a98" providerId="ADAL" clId="{085CF4D0-48B7-47D8-94AC-BBA21D7A2EED}" dt="2022-12-26T23:45:47.840" v="45" actId="478"/>
          <ac:picMkLst>
            <pc:docMk/>
            <pc:sldMk cId="199614169" sldId="271"/>
            <ac:picMk id="3" creationId="{B0FB213B-0136-4554-B6B2-A88F613B9EDE}"/>
          </ac:picMkLst>
        </pc:picChg>
        <pc:picChg chg="del">
          <ac:chgData name="Michael Kuniega" userId="999f7fd1-0dc3-4cba-81fd-6a42a8d75a98" providerId="ADAL" clId="{085CF4D0-48B7-47D8-94AC-BBA21D7A2EED}" dt="2022-12-26T23:45:47.060" v="44" actId="478"/>
          <ac:picMkLst>
            <pc:docMk/>
            <pc:sldMk cId="199614169" sldId="271"/>
            <ac:picMk id="4" creationId="{F346127A-EEF5-48A2-A81D-BE10B6B02625}"/>
          </ac:picMkLst>
        </pc:picChg>
      </pc:sldChg>
      <pc:sldChg chg="addSp delSp modSp new mod">
        <pc:chgData name="Michael Kuniega" userId="999f7fd1-0dc3-4cba-81fd-6a42a8d75a98" providerId="ADAL" clId="{085CF4D0-48B7-47D8-94AC-BBA21D7A2EED}" dt="2022-12-27T00:06:43.375" v="436" actId="20577"/>
        <pc:sldMkLst>
          <pc:docMk/>
          <pc:sldMk cId="3446907167" sldId="271"/>
        </pc:sldMkLst>
        <pc:spChg chg="add mod">
          <ac:chgData name="Michael Kuniega" userId="999f7fd1-0dc3-4cba-81fd-6a42a8d75a98" providerId="ADAL" clId="{085CF4D0-48B7-47D8-94AC-BBA21D7A2EED}" dt="2022-12-27T00:06:43.375" v="436" actId="20577"/>
          <ac:spMkLst>
            <pc:docMk/>
            <pc:sldMk cId="3446907167" sldId="271"/>
            <ac:spMk id="2" creationId="{B26E51DA-90C6-0213-5D67-BE9487241C65}"/>
          </ac:spMkLst>
        </pc:spChg>
        <pc:spChg chg="add mod">
          <ac:chgData name="Michael Kuniega" userId="999f7fd1-0dc3-4cba-81fd-6a42a8d75a98" providerId="ADAL" clId="{085CF4D0-48B7-47D8-94AC-BBA21D7A2EED}" dt="2022-12-26T23:49:31.247" v="148" actId="1076"/>
          <ac:spMkLst>
            <pc:docMk/>
            <pc:sldMk cId="3446907167" sldId="271"/>
            <ac:spMk id="3" creationId="{893F31F6-E5BD-4305-6ED8-783D54D1E9B5}"/>
          </ac:spMkLst>
        </pc:spChg>
        <pc:spChg chg="add mod">
          <ac:chgData name="Michael Kuniega" userId="999f7fd1-0dc3-4cba-81fd-6a42a8d75a98" providerId="ADAL" clId="{085CF4D0-48B7-47D8-94AC-BBA21D7A2EED}" dt="2022-12-26T23:50:31.390" v="168" actId="14100"/>
          <ac:spMkLst>
            <pc:docMk/>
            <pc:sldMk cId="3446907167" sldId="271"/>
            <ac:spMk id="4" creationId="{944C10B4-7894-362A-8CAB-28F95DD21EB6}"/>
          </ac:spMkLst>
        </pc:spChg>
        <pc:spChg chg="add mod">
          <ac:chgData name="Michael Kuniega" userId="999f7fd1-0dc3-4cba-81fd-6a42a8d75a98" providerId="ADAL" clId="{085CF4D0-48B7-47D8-94AC-BBA21D7A2EED}" dt="2022-12-26T23:51:19.256" v="190" actId="20577"/>
          <ac:spMkLst>
            <pc:docMk/>
            <pc:sldMk cId="3446907167" sldId="271"/>
            <ac:spMk id="5" creationId="{A088DC94-2E8B-3C74-F279-14014BBA4D30}"/>
          </ac:spMkLst>
        </pc:spChg>
        <pc:spChg chg="add del">
          <ac:chgData name="Michael Kuniega" userId="999f7fd1-0dc3-4cba-81fd-6a42a8d75a98" providerId="ADAL" clId="{085CF4D0-48B7-47D8-94AC-BBA21D7A2EED}" dt="2022-12-26T23:51:26.289" v="194" actId="22"/>
          <ac:spMkLst>
            <pc:docMk/>
            <pc:sldMk cId="3446907167" sldId="271"/>
            <ac:spMk id="7" creationId="{B532ECF6-9821-57B9-C777-4972482F4B77}"/>
          </ac:spMkLst>
        </pc:spChg>
        <pc:spChg chg="add mod">
          <ac:chgData name="Michael Kuniega" userId="999f7fd1-0dc3-4cba-81fd-6a42a8d75a98" providerId="ADAL" clId="{085CF4D0-48B7-47D8-94AC-BBA21D7A2EED}" dt="2022-12-26T23:51:52.660" v="206" actId="1076"/>
          <ac:spMkLst>
            <pc:docMk/>
            <pc:sldMk cId="3446907167" sldId="271"/>
            <ac:spMk id="9" creationId="{BF7D7837-A251-4587-4C86-412D3356AC7D}"/>
          </ac:spMkLst>
        </pc:spChg>
        <pc:spChg chg="add del">
          <ac:chgData name="Michael Kuniega" userId="999f7fd1-0dc3-4cba-81fd-6a42a8d75a98" providerId="ADAL" clId="{085CF4D0-48B7-47D8-94AC-BBA21D7A2EED}" dt="2022-12-26T23:52:06.569" v="208" actId="22"/>
          <ac:spMkLst>
            <pc:docMk/>
            <pc:sldMk cId="3446907167" sldId="271"/>
            <ac:spMk id="11" creationId="{9593E900-B7A6-3ED4-AF5D-B0008F4F5E0B}"/>
          </ac:spMkLst>
        </pc:spChg>
        <pc:spChg chg="add mod">
          <ac:chgData name="Michael Kuniega" userId="999f7fd1-0dc3-4cba-81fd-6a42a8d75a98" providerId="ADAL" clId="{085CF4D0-48B7-47D8-94AC-BBA21D7A2EED}" dt="2022-12-26T23:52:41.869" v="223" actId="1076"/>
          <ac:spMkLst>
            <pc:docMk/>
            <pc:sldMk cId="3446907167" sldId="271"/>
            <ac:spMk id="13" creationId="{61488C68-793E-1CF4-1103-3DCBFD9911A4}"/>
          </ac:spMkLst>
        </pc:spChg>
        <pc:spChg chg="add mod">
          <ac:chgData name="Michael Kuniega" userId="999f7fd1-0dc3-4cba-81fd-6a42a8d75a98" providerId="ADAL" clId="{085CF4D0-48B7-47D8-94AC-BBA21D7A2EED}" dt="2022-12-26T23:53:13.529" v="237" actId="20577"/>
          <ac:spMkLst>
            <pc:docMk/>
            <pc:sldMk cId="3446907167" sldId="271"/>
            <ac:spMk id="14" creationId="{B9654D8D-DD7B-9C40-314F-18DD8F7391D9}"/>
          </ac:spMkLst>
        </pc:spChg>
        <pc:cxnChg chg="add mod">
          <ac:chgData name="Michael Kuniega" userId="999f7fd1-0dc3-4cba-81fd-6a42a8d75a98" providerId="ADAL" clId="{085CF4D0-48B7-47D8-94AC-BBA21D7A2EED}" dt="2022-12-26T23:53:43.013" v="239" actId="1582"/>
          <ac:cxnSpMkLst>
            <pc:docMk/>
            <pc:sldMk cId="3446907167" sldId="271"/>
            <ac:cxnSpMk id="16" creationId="{D056276F-CC8D-2165-3CBF-495A4B959F17}"/>
          </ac:cxnSpMkLst>
        </pc:cxnChg>
        <pc:cxnChg chg="add mod">
          <ac:chgData name="Michael Kuniega" userId="999f7fd1-0dc3-4cba-81fd-6a42a8d75a98" providerId="ADAL" clId="{085CF4D0-48B7-47D8-94AC-BBA21D7A2EED}" dt="2022-12-26T23:54:41.243" v="266" actId="1035"/>
          <ac:cxnSpMkLst>
            <pc:docMk/>
            <pc:sldMk cId="3446907167" sldId="271"/>
            <ac:cxnSpMk id="18" creationId="{4A0FF3EC-8503-C678-B697-4F55B1D40F82}"/>
          </ac:cxnSpMkLst>
        </pc:cxnChg>
        <pc:cxnChg chg="add mod">
          <ac:chgData name="Michael Kuniega" userId="999f7fd1-0dc3-4cba-81fd-6a42a8d75a98" providerId="ADAL" clId="{085CF4D0-48B7-47D8-94AC-BBA21D7A2EED}" dt="2022-12-26T23:54:34.009" v="262" actId="1037"/>
          <ac:cxnSpMkLst>
            <pc:docMk/>
            <pc:sldMk cId="3446907167" sldId="271"/>
            <ac:cxnSpMk id="19" creationId="{8459B51D-4960-A3ED-861B-C67F082873CC}"/>
          </ac:cxnSpMkLst>
        </pc:cxnChg>
      </pc:sldChg>
      <pc:sldChg chg="del">
        <pc:chgData name="Michael Kuniega" userId="999f7fd1-0dc3-4cba-81fd-6a42a8d75a98" providerId="ADAL" clId="{085CF4D0-48B7-47D8-94AC-BBA21D7A2EED}" dt="2022-12-26T23:45:36.970" v="37" actId="47"/>
        <pc:sldMkLst>
          <pc:docMk/>
          <pc:sldMk cId="2306233589" sldId="272"/>
        </pc:sldMkLst>
      </pc:sldChg>
      <pc:sldChg chg="addSp modSp new mod">
        <pc:chgData name="Michael Kuniega" userId="999f7fd1-0dc3-4cba-81fd-6a42a8d75a98" providerId="ADAL" clId="{085CF4D0-48B7-47D8-94AC-BBA21D7A2EED}" dt="2022-12-27T00:06:46.968" v="438" actId="20577"/>
        <pc:sldMkLst>
          <pc:docMk/>
          <pc:sldMk cId="3186071647" sldId="272"/>
        </pc:sldMkLst>
        <pc:spChg chg="add mod">
          <ac:chgData name="Michael Kuniega" userId="999f7fd1-0dc3-4cba-81fd-6a42a8d75a98" providerId="ADAL" clId="{085CF4D0-48B7-47D8-94AC-BBA21D7A2EED}" dt="2022-12-27T00:06:46.968" v="438" actId="20577"/>
          <ac:spMkLst>
            <pc:docMk/>
            <pc:sldMk cId="3186071647" sldId="272"/>
            <ac:spMk id="2" creationId="{2B1C2C65-70DB-4A5D-87A6-3AB012EE0144}"/>
          </ac:spMkLst>
        </pc:spChg>
        <pc:spChg chg="add mod">
          <ac:chgData name="Michael Kuniega" userId="999f7fd1-0dc3-4cba-81fd-6a42a8d75a98" providerId="ADAL" clId="{085CF4D0-48B7-47D8-94AC-BBA21D7A2EED}" dt="2022-12-26T23:58:09.077" v="316" actId="1076"/>
          <ac:spMkLst>
            <pc:docMk/>
            <pc:sldMk cId="3186071647" sldId="272"/>
            <ac:spMk id="3" creationId="{30470539-2913-4442-A0CC-18CF423D1E16}"/>
          </ac:spMkLst>
        </pc:spChg>
        <pc:spChg chg="add mod">
          <ac:chgData name="Michael Kuniega" userId="999f7fd1-0dc3-4cba-81fd-6a42a8d75a98" providerId="ADAL" clId="{085CF4D0-48B7-47D8-94AC-BBA21D7A2EED}" dt="2022-12-26T23:59:04.266" v="361" actId="1076"/>
          <ac:spMkLst>
            <pc:docMk/>
            <pc:sldMk cId="3186071647" sldId="272"/>
            <ac:spMk id="4" creationId="{983D42A2-B226-E26B-098F-81A0ABCA92DD}"/>
          </ac:spMkLst>
        </pc:spChg>
      </pc:sldChg>
      <pc:sldChg chg="addSp delSp modSp add mod">
        <pc:chgData name="Michael Kuniega" userId="999f7fd1-0dc3-4cba-81fd-6a42a8d75a98" providerId="ADAL" clId="{085CF4D0-48B7-47D8-94AC-BBA21D7A2EED}" dt="2022-12-27T00:06:51.426" v="440" actId="20577"/>
        <pc:sldMkLst>
          <pc:docMk/>
          <pc:sldMk cId="3385544783" sldId="273"/>
        </pc:sldMkLst>
        <pc:spChg chg="mod">
          <ac:chgData name="Michael Kuniega" userId="999f7fd1-0dc3-4cba-81fd-6a42a8d75a98" providerId="ADAL" clId="{085CF4D0-48B7-47D8-94AC-BBA21D7A2EED}" dt="2022-12-27T00:06:51.426" v="440" actId="20577"/>
          <ac:spMkLst>
            <pc:docMk/>
            <pc:sldMk cId="3385544783" sldId="273"/>
            <ac:spMk id="2" creationId="{2B1C2C65-70DB-4A5D-87A6-3AB012EE0144}"/>
          </ac:spMkLst>
        </pc:spChg>
        <pc:spChg chg="mod">
          <ac:chgData name="Michael Kuniega" userId="999f7fd1-0dc3-4cba-81fd-6a42a8d75a98" providerId="ADAL" clId="{085CF4D0-48B7-47D8-94AC-BBA21D7A2EED}" dt="2022-12-27T00:01:55.060" v="407" actId="1076"/>
          <ac:spMkLst>
            <pc:docMk/>
            <pc:sldMk cId="3385544783" sldId="273"/>
            <ac:spMk id="3" creationId="{30470539-2913-4442-A0CC-18CF423D1E16}"/>
          </ac:spMkLst>
        </pc:spChg>
        <pc:spChg chg="del">
          <ac:chgData name="Michael Kuniega" userId="999f7fd1-0dc3-4cba-81fd-6a42a8d75a98" providerId="ADAL" clId="{085CF4D0-48B7-47D8-94AC-BBA21D7A2EED}" dt="2022-12-26T23:59:53.111" v="365" actId="478"/>
          <ac:spMkLst>
            <pc:docMk/>
            <pc:sldMk cId="3385544783" sldId="273"/>
            <ac:spMk id="4" creationId="{983D42A2-B226-E26B-098F-81A0ABCA92DD}"/>
          </ac:spMkLst>
        </pc:spChg>
        <pc:spChg chg="add mod">
          <ac:chgData name="Michael Kuniega" userId="999f7fd1-0dc3-4cba-81fd-6a42a8d75a98" providerId="ADAL" clId="{085CF4D0-48B7-47D8-94AC-BBA21D7A2EED}" dt="2022-12-27T00:02:00.639" v="408" actId="1076"/>
          <ac:spMkLst>
            <pc:docMk/>
            <pc:sldMk cId="3385544783" sldId="273"/>
            <ac:spMk id="5" creationId="{4DC8BE89-DE20-5EFD-F91B-66FAE4014FB3}"/>
          </ac:spMkLst>
        </pc:spChg>
      </pc:sldChg>
      <pc:sldChg chg="modSp add mod">
        <pc:chgData name="Michael Kuniega" userId="999f7fd1-0dc3-4cba-81fd-6a42a8d75a98" providerId="ADAL" clId="{085CF4D0-48B7-47D8-94AC-BBA21D7A2EED}" dt="2022-12-27T00:06:54.901" v="442" actId="20577"/>
        <pc:sldMkLst>
          <pc:docMk/>
          <pc:sldMk cId="1594137540" sldId="274"/>
        </pc:sldMkLst>
        <pc:spChg chg="mod">
          <ac:chgData name="Michael Kuniega" userId="999f7fd1-0dc3-4cba-81fd-6a42a8d75a98" providerId="ADAL" clId="{085CF4D0-48B7-47D8-94AC-BBA21D7A2EED}" dt="2022-12-27T00:06:54.901" v="442" actId="20577"/>
          <ac:spMkLst>
            <pc:docMk/>
            <pc:sldMk cId="1594137540" sldId="274"/>
            <ac:spMk id="2" creationId="{2B1C2C65-70DB-4A5D-87A6-3AB012EE0144}"/>
          </ac:spMkLst>
        </pc:spChg>
        <pc:spChg chg="mod">
          <ac:chgData name="Michael Kuniega" userId="999f7fd1-0dc3-4cba-81fd-6a42a8d75a98" providerId="ADAL" clId="{085CF4D0-48B7-47D8-94AC-BBA21D7A2EED}" dt="2022-12-27T00:02:38.474" v="424" actId="20577"/>
          <ac:spMkLst>
            <pc:docMk/>
            <pc:sldMk cId="1594137540" sldId="274"/>
            <ac:spMk id="3" creationId="{30470539-2913-4442-A0CC-18CF423D1E16}"/>
          </ac:spMkLst>
        </pc:spChg>
      </pc:sldChg>
      <pc:sldChg chg="modSp mod modClrScheme chgLayout">
        <pc:chgData name="Michael Kuniega" userId="999f7fd1-0dc3-4cba-81fd-6a42a8d75a98" providerId="ADAL" clId="{085CF4D0-48B7-47D8-94AC-BBA21D7A2EED}" dt="2022-12-27T00:26:46.052" v="826" actId="14100"/>
        <pc:sldMkLst>
          <pc:docMk/>
          <pc:sldMk cId="0" sldId="275"/>
        </pc:sldMkLst>
        <pc:spChg chg="mod ord">
          <ac:chgData name="Michael Kuniega" userId="999f7fd1-0dc3-4cba-81fd-6a42a8d75a98" providerId="ADAL" clId="{085CF4D0-48B7-47D8-94AC-BBA21D7A2EED}" dt="2022-12-27T00:26:46.052" v="826" actId="14100"/>
          <ac:spMkLst>
            <pc:docMk/>
            <pc:sldMk cId="0" sldId="275"/>
            <ac:spMk id="3" creationId="{F5B4968C-DB5B-4133-8C4E-E2AFEB4224BF}"/>
          </ac:spMkLst>
        </pc:spChg>
        <pc:spChg chg="mod ord">
          <ac:chgData name="Michael Kuniega" userId="999f7fd1-0dc3-4cba-81fd-6a42a8d75a98" providerId="ADAL" clId="{085CF4D0-48B7-47D8-94AC-BBA21D7A2EED}" dt="2022-12-27T00:24:55.608" v="808" actId="1076"/>
          <ac:spMkLst>
            <pc:docMk/>
            <pc:sldMk cId="0" sldId="275"/>
            <ac:spMk id="18434" creationId="{7AB7E069-7D25-42ED-9CF1-28F453003A7E}"/>
          </ac:spMkLst>
        </pc:spChg>
      </pc:sldChg>
      <pc:sldChg chg="modSp add mod">
        <pc:chgData name="Michael Kuniega" userId="999f7fd1-0dc3-4cba-81fd-6a42a8d75a98" providerId="ADAL" clId="{085CF4D0-48B7-47D8-94AC-BBA21D7A2EED}" dt="2022-12-27T00:03:30.913" v="427" actId="1076"/>
        <pc:sldMkLst>
          <pc:docMk/>
          <pc:sldMk cId="2816041240" sldId="319"/>
        </pc:sldMkLst>
        <pc:picChg chg="mod">
          <ac:chgData name="Michael Kuniega" userId="999f7fd1-0dc3-4cba-81fd-6a42a8d75a98" providerId="ADAL" clId="{085CF4D0-48B7-47D8-94AC-BBA21D7A2EED}" dt="2022-12-27T00:03:30.913" v="427" actId="1076"/>
          <ac:picMkLst>
            <pc:docMk/>
            <pc:sldMk cId="2816041240" sldId="319"/>
            <ac:picMk id="2" creationId="{02240AA3-8D64-4C6C-B1AC-FF0936C5A678}"/>
          </ac:picMkLst>
        </pc:picChg>
      </pc:sldChg>
      <pc:sldChg chg="modSp add mod">
        <pc:chgData name="Michael Kuniega" userId="999f7fd1-0dc3-4cba-81fd-6a42a8d75a98" providerId="ADAL" clId="{085CF4D0-48B7-47D8-94AC-BBA21D7A2EED}" dt="2022-12-27T00:03:39.831" v="428" actId="1076"/>
        <pc:sldMkLst>
          <pc:docMk/>
          <pc:sldMk cId="3117940766" sldId="320"/>
        </pc:sldMkLst>
        <pc:picChg chg="mod">
          <ac:chgData name="Michael Kuniega" userId="999f7fd1-0dc3-4cba-81fd-6a42a8d75a98" providerId="ADAL" clId="{085CF4D0-48B7-47D8-94AC-BBA21D7A2EED}" dt="2022-12-27T00:03:39.831" v="428" actId="1076"/>
          <ac:picMkLst>
            <pc:docMk/>
            <pc:sldMk cId="3117940766" sldId="320"/>
            <ac:picMk id="2" creationId="{AF8BBB22-F7D8-43E7-9A65-0CE364667DE6}"/>
          </ac:picMkLst>
        </pc:picChg>
      </pc:sldChg>
      <pc:sldChg chg="modSp add mod">
        <pc:chgData name="Michael Kuniega" userId="999f7fd1-0dc3-4cba-81fd-6a42a8d75a98" providerId="ADAL" clId="{085CF4D0-48B7-47D8-94AC-BBA21D7A2EED}" dt="2022-12-27T00:14:20.511" v="519" actId="1076"/>
        <pc:sldMkLst>
          <pc:docMk/>
          <pc:sldMk cId="2975677953" sldId="321"/>
        </pc:sldMkLst>
        <pc:picChg chg="mod modCrop">
          <ac:chgData name="Michael Kuniega" userId="999f7fd1-0dc3-4cba-81fd-6a42a8d75a98" providerId="ADAL" clId="{085CF4D0-48B7-47D8-94AC-BBA21D7A2EED}" dt="2022-12-27T00:14:20.511" v="519" actId="1076"/>
          <ac:picMkLst>
            <pc:docMk/>
            <pc:sldMk cId="2975677953" sldId="321"/>
            <ac:picMk id="3" creationId="{9F7021D3-163F-4CA2-A99A-6CC7237B56B7}"/>
          </ac:picMkLst>
        </pc:picChg>
      </pc:sldChg>
      <pc:sldChg chg="new del">
        <pc:chgData name="Michael Kuniega" userId="999f7fd1-0dc3-4cba-81fd-6a42a8d75a98" providerId="ADAL" clId="{085CF4D0-48B7-47D8-94AC-BBA21D7A2EED}" dt="2022-12-27T00:08:59.315" v="444" actId="47"/>
        <pc:sldMkLst>
          <pc:docMk/>
          <pc:sldMk cId="1431455327" sldId="322"/>
        </pc:sldMkLst>
      </pc:sldChg>
      <pc:sldChg chg="addSp delSp modSp add mod">
        <pc:chgData name="Michael Kuniega" userId="999f7fd1-0dc3-4cba-81fd-6a42a8d75a98" providerId="ADAL" clId="{085CF4D0-48B7-47D8-94AC-BBA21D7A2EED}" dt="2022-12-27T00:11:53.227" v="510" actId="1076"/>
        <pc:sldMkLst>
          <pc:docMk/>
          <pc:sldMk cId="3124572413" sldId="322"/>
        </pc:sldMkLst>
        <pc:spChg chg="mod">
          <ac:chgData name="Michael Kuniega" userId="999f7fd1-0dc3-4cba-81fd-6a42a8d75a98" providerId="ADAL" clId="{085CF4D0-48B7-47D8-94AC-BBA21D7A2EED}" dt="2022-12-27T00:09:09.225" v="447" actId="20577"/>
          <ac:spMkLst>
            <pc:docMk/>
            <pc:sldMk cId="3124572413" sldId="322"/>
            <ac:spMk id="2" creationId="{2B1C2C65-70DB-4A5D-87A6-3AB012EE0144}"/>
          </ac:spMkLst>
        </pc:spChg>
        <pc:spChg chg="del">
          <ac:chgData name="Michael Kuniega" userId="999f7fd1-0dc3-4cba-81fd-6a42a8d75a98" providerId="ADAL" clId="{085CF4D0-48B7-47D8-94AC-BBA21D7A2EED}" dt="2022-12-27T00:09:20.606" v="448" actId="478"/>
          <ac:spMkLst>
            <pc:docMk/>
            <pc:sldMk cId="3124572413" sldId="322"/>
            <ac:spMk id="3" creationId="{30470539-2913-4442-A0CC-18CF423D1E16}"/>
          </ac:spMkLst>
        </pc:spChg>
        <pc:spChg chg="mod">
          <ac:chgData name="Michael Kuniega" userId="999f7fd1-0dc3-4cba-81fd-6a42a8d75a98" providerId="ADAL" clId="{085CF4D0-48B7-47D8-94AC-BBA21D7A2EED}" dt="2022-12-27T00:11:36.918" v="507" actId="20577"/>
          <ac:spMkLst>
            <pc:docMk/>
            <pc:sldMk cId="3124572413" sldId="322"/>
            <ac:spMk id="5" creationId="{4DC8BE89-DE20-5EFD-F91B-66FAE4014FB3}"/>
          </ac:spMkLst>
        </pc:spChg>
        <pc:picChg chg="add mod">
          <ac:chgData name="Michael Kuniega" userId="999f7fd1-0dc3-4cba-81fd-6a42a8d75a98" providerId="ADAL" clId="{085CF4D0-48B7-47D8-94AC-BBA21D7A2EED}" dt="2022-12-27T00:11:53.227" v="510" actId="1076"/>
          <ac:picMkLst>
            <pc:docMk/>
            <pc:sldMk cId="3124572413" sldId="322"/>
            <ac:picMk id="6" creationId="{3B9E8B4A-0D53-1162-F65E-667CF37C152B}"/>
          </ac:picMkLst>
        </pc:picChg>
      </pc:sldChg>
      <pc:sldChg chg="addSp modSp new mod">
        <pc:chgData name="Michael Kuniega" userId="999f7fd1-0dc3-4cba-81fd-6a42a8d75a98" providerId="ADAL" clId="{085CF4D0-48B7-47D8-94AC-BBA21D7A2EED}" dt="2022-12-27T00:19:48.067" v="721" actId="115"/>
        <pc:sldMkLst>
          <pc:docMk/>
          <pc:sldMk cId="2596288304" sldId="323"/>
        </pc:sldMkLst>
        <pc:spChg chg="add mod">
          <ac:chgData name="Michael Kuniega" userId="999f7fd1-0dc3-4cba-81fd-6a42a8d75a98" providerId="ADAL" clId="{085CF4D0-48B7-47D8-94AC-BBA21D7A2EED}" dt="2022-12-27T00:19:48.067" v="721" actId="115"/>
          <ac:spMkLst>
            <pc:docMk/>
            <pc:sldMk cId="2596288304" sldId="323"/>
            <ac:spMk id="2" creationId="{DD987098-9A13-AC1F-0F6F-91CB947A08A3}"/>
          </ac:spMkLst>
        </pc:spChg>
        <pc:spChg chg="add mod">
          <ac:chgData name="Michael Kuniega" userId="999f7fd1-0dc3-4cba-81fd-6a42a8d75a98" providerId="ADAL" clId="{085CF4D0-48B7-47D8-94AC-BBA21D7A2EED}" dt="2022-12-27T00:19:43.684" v="720" actId="403"/>
          <ac:spMkLst>
            <pc:docMk/>
            <pc:sldMk cId="2596288304" sldId="323"/>
            <ac:spMk id="3" creationId="{9102E2ED-7E67-1514-5C11-46E9C266BDCA}"/>
          </ac:spMkLst>
        </pc:spChg>
      </pc:sldChg>
      <pc:sldChg chg="modSp add mod">
        <pc:chgData name="Michael Kuniega" userId="999f7fd1-0dc3-4cba-81fd-6a42a8d75a98" providerId="ADAL" clId="{085CF4D0-48B7-47D8-94AC-BBA21D7A2EED}" dt="2022-12-27T00:31:12.835" v="910" actId="20577"/>
        <pc:sldMkLst>
          <pc:docMk/>
          <pc:sldMk cId="654151123" sldId="324"/>
        </pc:sldMkLst>
        <pc:spChg chg="mod">
          <ac:chgData name="Michael Kuniega" userId="999f7fd1-0dc3-4cba-81fd-6a42a8d75a98" providerId="ADAL" clId="{085CF4D0-48B7-47D8-94AC-BBA21D7A2EED}" dt="2022-12-27T00:31:12.835" v="910" actId="20577"/>
          <ac:spMkLst>
            <pc:docMk/>
            <pc:sldMk cId="654151123" sldId="324"/>
            <ac:spMk id="3" creationId="{F5B4968C-DB5B-4133-8C4E-E2AFEB4224BF}"/>
          </ac:spMkLst>
        </pc:spChg>
        <pc:spChg chg="mod">
          <ac:chgData name="Michael Kuniega" userId="999f7fd1-0dc3-4cba-81fd-6a42a8d75a98" providerId="ADAL" clId="{085CF4D0-48B7-47D8-94AC-BBA21D7A2EED}" dt="2022-12-27T00:29:59.968" v="889" actId="1076"/>
          <ac:spMkLst>
            <pc:docMk/>
            <pc:sldMk cId="654151123" sldId="324"/>
            <ac:spMk id="18434" creationId="{7AB7E069-7D25-42ED-9CF1-28F453003A7E}"/>
          </ac:spMkLst>
        </pc:spChg>
      </pc:sldChg>
      <pc:sldChg chg="modSp add mod">
        <pc:chgData name="Michael Kuniega" userId="999f7fd1-0dc3-4cba-81fd-6a42a8d75a98" providerId="ADAL" clId="{085CF4D0-48B7-47D8-94AC-BBA21D7A2EED}" dt="2022-12-27T00:33:42.822" v="1045" actId="27636"/>
        <pc:sldMkLst>
          <pc:docMk/>
          <pc:sldMk cId="331981338" sldId="325"/>
        </pc:sldMkLst>
        <pc:spChg chg="mod">
          <ac:chgData name="Michael Kuniega" userId="999f7fd1-0dc3-4cba-81fd-6a42a8d75a98" providerId="ADAL" clId="{085CF4D0-48B7-47D8-94AC-BBA21D7A2EED}" dt="2022-12-27T00:33:36.820" v="1042" actId="403"/>
          <ac:spMkLst>
            <pc:docMk/>
            <pc:sldMk cId="331981338" sldId="325"/>
            <ac:spMk id="3" creationId="{F5B4968C-DB5B-4133-8C4E-E2AFEB4224BF}"/>
          </ac:spMkLst>
        </pc:spChg>
        <pc:spChg chg="mod">
          <ac:chgData name="Michael Kuniega" userId="999f7fd1-0dc3-4cba-81fd-6a42a8d75a98" providerId="ADAL" clId="{085CF4D0-48B7-47D8-94AC-BBA21D7A2EED}" dt="2022-12-27T00:33:42.822" v="1045" actId="27636"/>
          <ac:spMkLst>
            <pc:docMk/>
            <pc:sldMk cId="331981338" sldId="325"/>
            <ac:spMk id="18434" creationId="{7AB7E069-7D25-42ED-9CF1-28F453003A7E}"/>
          </ac:spMkLst>
        </pc:spChg>
      </pc:sldChg>
      <pc:sldChg chg="new del">
        <pc:chgData name="Michael Kuniega" userId="999f7fd1-0dc3-4cba-81fd-6a42a8d75a98" providerId="ADAL" clId="{085CF4D0-48B7-47D8-94AC-BBA21D7A2EED}" dt="2022-12-27T00:31:43.182" v="912" actId="47"/>
        <pc:sldMkLst>
          <pc:docMk/>
          <pc:sldMk cId="3931946573" sldId="325"/>
        </pc:sldMkLst>
      </pc:sldChg>
      <pc:sldChg chg="addSp modSp add mod">
        <pc:chgData name="Michael Kuniega" userId="999f7fd1-0dc3-4cba-81fd-6a42a8d75a98" providerId="ADAL" clId="{085CF4D0-48B7-47D8-94AC-BBA21D7A2EED}" dt="2022-12-27T00:41:35.864" v="1235" actId="1036"/>
        <pc:sldMkLst>
          <pc:docMk/>
          <pc:sldMk cId="3359890113" sldId="326"/>
        </pc:sldMkLst>
        <pc:spChg chg="mod">
          <ac:chgData name="Michael Kuniega" userId="999f7fd1-0dc3-4cba-81fd-6a42a8d75a98" providerId="ADAL" clId="{085CF4D0-48B7-47D8-94AC-BBA21D7A2EED}" dt="2022-12-27T00:35:51.273" v="1048" actId="20577"/>
          <ac:spMkLst>
            <pc:docMk/>
            <pc:sldMk cId="3359890113" sldId="326"/>
            <ac:spMk id="2" creationId="{2B1C2C65-70DB-4A5D-87A6-3AB012EE0144}"/>
          </ac:spMkLst>
        </pc:spChg>
        <pc:spChg chg="mod">
          <ac:chgData name="Michael Kuniega" userId="999f7fd1-0dc3-4cba-81fd-6a42a8d75a98" providerId="ADAL" clId="{085CF4D0-48B7-47D8-94AC-BBA21D7A2EED}" dt="2022-12-27T00:40:04.030" v="1207" actId="1076"/>
          <ac:spMkLst>
            <pc:docMk/>
            <pc:sldMk cId="3359890113" sldId="326"/>
            <ac:spMk id="3" creationId="{30470539-2913-4442-A0CC-18CF423D1E16}"/>
          </ac:spMkLst>
        </pc:spChg>
        <pc:spChg chg="add mod">
          <ac:chgData name="Michael Kuniega" userId="999f7fd1-0dc3-4cba-81fd-6a42a8d75a98" providerId="ADAL" clId="{085CF4D0-48B7-47D8-94AC-BBA21D7A2EED}" dt="2022-12-27T00:41:17.092" v="1212" actId="1076"/>
          <ac:spMkLst>
            <pc:docMk/>
            <pc:sldMk cId="3359890113" sldId="326"/>
            <ac:spMk id="4" creationId="{DB74EA45-79E6-9318-F966-AE77E086BD5B}"/>
          </ac:spMkLst>
        </pc:spChg>
        <pc:spChg chg="mod">
          <ac:chgData name="Michael Kuniega" userId="999f7fd1-0dc3-4cba-81fd-6a42a8d75a98" providerId="ADAL" clId="{085CF4D0-48B7-47D8-94AC-BBA21D7A2EED}" dt="2022-12-27T00:36:20.652" v="1077" actId="1076"/>
          <ac:spMkLst>
            <pc:docMk/>
            <pc:sldMk cId="3359890113" sldId="326"/>
            <ac:spMk id="5" creationId="{4DC8BE89-DE20-5EFD-F91B-66FAE4014FB3}"/>
          </ac:spMkLst>
        </pc:spChg>
        <pc:cxnChg chg="add mod">
          <ac:chgData name="Michael Kuniega" userId="999f7fd1-0dc3-4cba-81fd-6a42a8d75a98" providerId="ADAL" clId="{085CF4D0-48B7-47D8-94AC-BBA21D7A2EED}" dt="2022-12-27T00:41:35.864" v="1235" actId="1036"/>
          <ac:cxnSpMkLst>
            <pc:docMk/>
            <pc:sldMk cId="3359890113" sldId="326"/>
            <ac:cxnSpMk id="7" creationId="{F23FB065-9B4B-20C1-B378-B288AC057DAF}"/>
          </ac:cxnSpMkLst>
        </pc:cxnChg>
      </pc:sldChg>
      <pc:sldChg chg="addSp modSp add mod">
        <pc:chgData name="Michael Kuniega" userId="999f7fd1-0dc3-4cba-81fd-6a42a8d75a98" providerId="ADAL" clId="{085CF4D0-48B7-47D8-94AC-BBA21D7A2EED}" dt="2022-12-27T00:43:35.933" v="1279" actId="1076"/>
        <pc:sldMkLst>
          <pc:docMk/>
          <pc:sldMk cId="11025069" sldId="327"/>
        </pc:sldMkLst>
        <pc:spChg chg="mod">
          <ac:chgData name="Michael Kuniega" userId="999f7fd1-0dc3-4cba-81fd-6a42a8d75a98" providerId="ADAL" clId="{085CF4D0-48B7-47D8-94AC-BBA21D7A2EED}" dt="2022-12-27T00:41:42.725" v="1238" actId="20577"/>
          <ac:spMkLst>
            <pc:docMk/>
            <pc:sldMk cId="11025069" sldId="327"/>
            <ac:spMk id="2" creationId="{2B1C2C65-70DB-4A5D-87A6-3AB012EE0144}"/>
          </ac:spMkLst>
        </pc:spChg>
        <pc:spChg chg="mod">
          <ac:chgData name="Michael Kuniega" userId="999f7fd1-0dc3-4cba-81fd-6a42a8d75a98" providerId="ADAL" clId="{085CF4D0-48B7-47D8-94AC-BBA21D7A2EED}" dt="2022-12-27T00:42:21.281" v="1254" actId="20577"/>
          <ac:spMkLst>
            <pc:docMk/>
            <pc:sldMk cId="11025069" sldId="327"/>
            <ac:spMk id="3" creationId="{30470539-2913-4442-A0CC-18CF423D1E16}"/>
          </ac:spMkLst>
        </pc:spChg>
        <pc:spChg chg="mod">
          <ac:chgData name="Michael Kuniega" userId="999f7fd1-0dc3-4cba-81fd-6a42a8d75a98" providerId="ADAL" clId="{085CF4D0-48B7-47D8-94AC-BBA21D7A2EED}" dt="2022-12-27T00:43:35.933" v="1279" actId="1076"/>
          <ac:spMkLst>
            <pc:docMk/>
            <pc:sldMk cId="11025069" sldId="327"/>
            <ac:spMk id="4" creationId="{DB74EA45-79E6-9318-F966-AE77E086BD5B}"/>
          </ac:spMkLst>
        </pc:spChg>
        <pc:cxnChg chg="add mod">
          <ac:chgData name="Michael Kuniega" userId="999f7fd1-0dc3-4cba-81fd-6a42a8d75a98" providerId="ADAL" clId="{085CF4D0-48B7-47D8-94AC-BBA21D7A2EED}" dt="2022-12-27T00:43:28.159" v="1278" actId="1076"/>
          <ac:cxnSpMkLst>
            <pc:docMk/>
            <pc:sldMk cId="11025069" sldId="327"/>
            <ac:cxnSpMk id="6" creationId="{DEE6C0B7-E2DF-60F9-0566-284E453FC648}"/>
          </ac:cxnSpMkLst>
        </pc:cxnChg>
        <pc:cxnChg chg="mod">
          <ac:chgData name="Michael Kuniega" userId="999f7fd1-0dc3-4cba-81fd-6a42a8d75a98" providerId="ADAL" clId="{085CF4D0-48B7-47D8-94AC-BBA21D7A2EED}" dt="2022-12-27T00:43:06.533" v="1272" actId="1035"/>
          <ac:cxnSpMkLst>
            <pc:docMk/>
            <pc:sldMk cId="11025069" sldId="327"/>
            <ac:cxnSpMk id="7" creationId="{F23FB065-9B4B-20C1-B378-B288AC057DAF}"/>
          </ac:cxnSpMkLst>
        </pc:cxnChg>
      </pc:sldChg>
      <pc:sldChg chg="addSp delSp modSp add mod">
        <pc:chgData name="Michael Kuniega" userId="999f7fd1-0dc3-4cba-81fd-6a42a8d75a98" providerId="ADAL" clId="{085CF4D0-48B7-47D8-94AC-BBA21D7A2EED}" dt="2022-12-27T00:49:35.622" v="1386" actId="1076"/>
        <pc:sldMkLst>
          <pc:docMk/>
          <pc:sldMk cId="3009322078" sldId="328"/>
        </pc:sldMkLst>
        <pc:spChg chg="mod">
          <ac:chgData name="Michael Kuniega" userId="999f7fd1-0dc3-4cba-81fd-6a42a8d75a98" providerId="ADAL" clId="{085CF4D0-48B7-47D8-94AC-BBA21D7A2EED}" dt="2022-12-27T00:46:50.323" v="1366" actId="1076"/>
          <ac:spMkLst>
            <pc:docMk/>
            <pc:sldMk cId="3009322078" sldId="328"/>
            <ac:spMk id="2" creationId="{2B1C2C65-70DB-4A5D-87A6-3AB012EE0144}"/>
          </ac:spMkLst>
        </pc:spChg>
        <pc:spChg chg="del">
          <ac:chgData name="Michael Kuniega" userId="999f7fd1-0dc3-4cba-81fd-6a42a8d75a98" providerId="ADAL" clId="{085CF4D0-48B7-47D8-94AC-BBA21D7A2EED}" dt="2022-12-27T00:45:05.478" v="1305" actId="478"/>
          <ac:spMkLst>
            <pc:docMk/>
            <pc:sldMk cId="3009322078" sldId="328"/>
            <ac:spMk id="3" creationId="{30470539-2913-4442-A0CC-18CF423D1E16}"/>
          </ac:spMkLst>
        </pc:spChg>
        <pc:spChg chg="del">
          <ac:chgData name="Michael Kuniega" userId="999f7fd1-0dc3-4cba-81fd-6a42a8d75a98" providerId="ADAL" clId="{085CF4D0-48B7-47D8-94AC-BBA21D7A2EED}" dt="2022-12-27T00:45:15.924" v="1308" actId="478"/>
          <ac:spMkLst>
            <pc:docMk/>
            <pc:sldMk cId="3009322078" sldId="328"/>
            <ac:spMk id="4" creationId="{DB74EA45-79E6-9318-F966-AE77E086BD5B}"/>
          </ac:spMkLst>
        </pc:spChg>
        <pc:spChg chg="mod">
          <ac:chgData name="Michael Kuniega" userId="999f7fd1-0dc3-4cba-81fd-6a42a8d75a98" providerId="ADAL" clId="{085CF4D0-48B7-47D8-94AC-BBA21D7A2EED}" dt="2022-12-27T00:45:30.751" v="1311" actId="1076"/>
          <ac:spMkLst>
            <pc:docMk/>
            <pc:sldMk cId="3009322078" sldId="328"/>
            <ac:spMk id="5" creationId="{4DC8BE89-DE20-5EFD-F91B-66FAE4014FB3}"/>
          </ac:spMkLst>
        </pc:spChg>
        <pc:spChg chg="add del mod">
          <ac:chgData name="Michael Kuniega" userId="999f7fd1-0dc3-4cba-81fd-6a42a8d75a98" providerId="ADAL" clId="{085CF4D0-48B7-47D8-94AC-BBA21D7A2EED}" dt="2022-12-27T00:46:05.385" v="1315" actId="478"/>
          <ac:spMkLst>
            <pc:docMk/>
            <pc:sldMk cId="3009322078" sldId="328"/>
            <ac:spMk id="8" creationId="{3F7C18D7-9CC6-364C-4F19-5F182F66FD76}"/>
          </ac:spMkLst>
        </pc:spChg>
        <pc:picChg chg="add del mod">
          <ac:chgData name="Michael Kuniega" userId="999f7fd1-0dc3-4cba-81fd-6a42a8d75a98" providerId="ADAL" clId="{085CF4D0-48B7-47D8-94AC-BBA21D7A2EED}" dt="2022-12-27T00:47:25.576" v="1371" actId="478"/>
          <ac:picMkLst>
            <pc:docMk/>
            <pc:sldMk cId="3009322078" sldId="328"/>
            <ac:picMk id="10" creationId="{70D993E8-3377-F679-8116-9C6EFFB5BAF2}"/>
          </ac:picMkLst>
        </pc:picChg>
        <pc:picChg chg="add mod">
          <ac:chgData name="Michael Kuniega" userId="999f7fd1-0dc3-4cba-81fd-6a42a8d75a98" providerId="ADAL" clId="{085CF4D0-48B7-47D8-94AC-BBA21D7A2EED}" dt="2022-12-27T00:48:59.986" v="1381" actId="14100"/>
          <ac:picMkLst>
            <pc:docMk/>
            <pc:sldMk cId="3009322078" sldId="328"/>
            <ac:picMk id="12" creationId="{5B63309E-0FA1-AF06-0E24-83513AD9D351}"/>
          </ac:picMkLst>
        </pc:picChg>
        <pc:picChg chg="add mod">
          <ac:chgData name="Michael Kuniega" userId="999f7fd1-0dc3-4cba-81fd-6a42a8d75a98" providerId="ADAL" clId="{085CF4D0-48B7-47D8-94AC-BBA21D7A2EED}" dt="2022-12-27T00:49:02.373" v="1382" actId="1076"/>
          <ac:picMkLst>
            <pc:docMk/>
            <pc:sldMk cId="3009322078" sldId="328"/>
            <ac:picMk id="14" creationId="{B72FA905-D79E-43CD-8531-BBFD708B58D7}"/>
          </ac:picMkLst>
        </pc:picChg>
        <pc:picChg chg="add mod">
          <ac:chgData name="Michael Kuniega" userId="999f7fd1-0dc3-4cba-81fd-6a42a8d75a98" providerId="ADAL" clId="{085CF4D0-48B7-47D8-94AC-BBA21D7A2EED}" dt="2022-12-27T00:49:35.622" v="1386" actId="1076"/>
          <ac:picMkLst>
            <pc:docMk/>
            <pc:sldMk cId="3009322078" sldId="328"/>
            <ac:picMk id="16" creationId="{2B221CD4-8ED5-9C74-32E1-5D28A5CDAF8D}"/>
          </ac:picMkLst>
        </pc:picChg>
        <pc:cxnChg chg="del">
          <ac:chgData name="Michael Kuniega" userId="999f7fd1-0dc3-4cba-81fd-6a42a8d75a98" providerId="ADAL" clId="{085CF4D0-48B7-47D8-94AC-BBA21D7A2EED}" dt="2022-12-27T00:45:13.263" v="1307" actId="478"/>
          <ac:cxnSpMkLst>
            <pc:docMk/>
            <pc:sldMk cId="3009322078" sldId="328"/>
            <ac:cxnSpMk id="6" creationId="{DEE6C0B7-E2DF-60F9-0566-284E453FC648}"/>
          </ac:cxnSpMkLst>
        </pc:cxnChg>
        <pc:cxnChg chg="mod">
          <ac:chgData name="Michael Kuniega" userId="999f7fd1-0dc3-4cba-81fd-6a42a8d75a98" providerId="ADAL" clId="{085CF4D0-48B7-47D8-94AC-BBA21D7A2EED}" dt="2022-12-27T00:46:54.129" v="1367" actId="1076"/>
          <ac:cxnSpMkLst>
            <pc:docMk/>
            <pc:sldMk cId="3009322078" sldId="328"/>
            <ac:cxnSpMk id="7" creationId="{F23FB065-9B4B-20C1-B378-B288AC057DAF}"/>
          </ac:cxnSpMkLst>
        </pc:cxnChg>
      </pc:sldChg>
      <pc:sldChg chg="addSp modSp add mod">
        <pc:chgData name="Michael Kuniega" userId="999f7fd1-0dc3-4cba-81fd-6a42a8d75a98" providerId="ADAL" clId="{085CF4D0-48B7-47D8-94AC-BBA21D7A2EED}" dt="2022-12-27T00:56:47.041" v="1533" actId="20577"/>
        <pc:sldMkLst>
          <pc:docMk/>
          <pc:sldMk cId="3354801332" sldId="329"/>
        </pc:sldMkLst>
        <pc:spChg chg="mod">
          <ac:chgData name="Michael Kuniega" userId="999f7fd1-0dc3-4cba-81fd-6a42a8d75a98" providerId="ADAL" clId="{085CF4D0-48B7-47D8-94AC-BBA21D7A2EED}" dt="2022-12-27T00:53:56.547" v="1391" actId="20577"/>
          <ac:spMkLst>
            <pc:docMk/>
            <pc:sldMk cId="3354801332" sldId="329"/>
            <ac:spMk id="2" creationId="{2B1C2C65-70DB-4A5D-87A6-3AB012EE0144}"/>
          </ac:spMkLst>
        </pc:spChg>
        <pc:spChg chg="mod">
          <ac:chgData name="Michael Kuniega" userId="999f7fd1-0dc3-4cba-81fd-6a42a8d75a98" providerId="ADAL" clId="{085CF4D0-48B7-47D8-94AC-BBA21D7A2EED}" dt="2022-12-27T00:56:12.477" v="1508" actId="20577"/>
          <ac:spMkLst>
            <pc:docMk/>
            <pc:sldMk cId="3354801332" sldId="329"/>
            <ac:spMk id="3" creationId="{30470539-2913-4442-A0CC-18CF423D1E16}"/>
          </ac:spMkLst>
        </pc:spChg>
        <pc:spChg chg="mod">
          <ac:chgData name="Michael Kuniega" userId="999f7fd1-0dc3-4cba-81fd-6a42a8d75a98" providerId="ADAL" clId="{085CF4D0-48B7-47D8-94AC-BBA21D7A2EED}" dt="2022-12-27T00:56:47.041" v="1533" actId="20577"/>
          <ac:spMkLst>
            <pc:docMk/>
            <pc:sldMk cId="3354801332" sldId="329"/>
            <ac:spMk id="4" creationId="{DB74EA45-79E6-9318-F966-AE77E086BD5B}"/>
          </ac:spMkLst>
        </pc:spChg>
        <pc:spChg chg="mod">
          <ac:chgData name="Michael Kuniega" userId="999f7fd1-0dc3-4cba-81fd-6a42a8d75a98" providerId="ADAL" clId="{085CF4D0-48B7-47D8-94AC-BBA21D7A2EED}" dt="2022-12-27T00:54:38.212" v="1460" actId="1076"/>
          <ac:spMkLst>
            <pc:docMk/>
            <pc:sldMk cId="3354801332" sldId="329"/>
            <ac:spMk id="5" creationId="{4DC8BE89-DE20-5EFD-F91B-66FAE4014FB3}"/>
          </ac:spMkLst>
        </pc:spChg>
        <pc:cxnChg chg="add mod">
          <ac:chgData name="Michael Kuniega" userId="999f7fd1-0dc3-4cba-81fd-6a42a8d75a98" providerId="ADAL" clId="{085CF4D0-48B7-47D8-94AC-BBA21D7A2EED}" dt="2022-12-27T00:55:23.901" v="1469" actId="14100"/>
          <ac:cxnSpMkLst>
            <pc:docMk/>
            <pc:sldMk cId="3354801332" sldId="329"/>
            <ac:cxnSpMk id="6" creationId="{DB2FE6EF-CF58-B5ED-050D-989011FD38A6}"/>
          </ac:cxnSpMkLst>
        </pc:cxnChg>
        <pc:cxnChg chg="mod">
          <ac:chgData name="Michael Kuniega" userId="999f7fd1-0dc3-4cba-81fd-6a42a8d75a98" providerId="ADAL" clId="{085CF4D0-48B7-47D8-94AC-BBA21D7A2EED}" dt="2022-12-27T00:55:09.509" v="1465" actId="1076"/>
          <ac:cxnSpMkLst>
            <pc:docMk/>
            <pc:sldMk cId="3354801332" sldId="329"/>
            <ac:cxnSpMk id="7" creationId="{F23FB065-9B4B-20C1-B378-B288AC057DAF}"/>
          </ac:cxnSpMkLst>
        </pc:cxnChg>
      </pc:sldChg>
      <pc:sldChg chg="modSp add mod">
        <pc:chgData name="Michael Kuniega" userId="999f7fd1-0dc3-4cba-81fd-6a42a8d75a98" providerId="ADAL" clId="{085CF4D0-48B7-47D8-94AC-BBA21D7A2EED}" dt="2022-12-27T01:02:24.454" v="1747" actId="1076"/>
        <pc:sldMkLst>
          <pc:docMk/>
          <pc:sldMk cId="2722441816" sldId="330"/>
        </pc:sldMkLst>
        <pc:spChg chg="mod">
          <ac:chgData name="Michael Kuniega" userId="999f7fd1-0dc3-4cba-81fd-6a42a8d75a98" providerId="ADAL" clId="{085CF4D0-48B7-47D8-94AC-BBA21D7A2EED}" dt="2022-12-27T01:02:08.760" v="1746" actId="1076"/>
          <ac:spMkLst>
            <pc:docMk/>
            <pc:sldMk cId="2722441816" sldId="330"/>
            <ac:spMk id="3" creationId="{F5B4968C-DB5B-4133-8C4E-E2AFEB4224BF}"/>
          </ac:spMkLst>
        </pc:spChg>
        <pc:spChg chg="mod">
          <ac:chgData name="Michael Kuniega" userId="999f7fd1-0dc3-4cba-81fd-6a42a8d75a98" providerId="ADAL" clId="{085CF4D0-48B7-47D8-94AC-BBA21D7A2EED}" dt="2022-12-27T01:02:24.454" v="1747" actId="1076"/>
          <ac:spMkLst>
            <pc:docMk/>
            <pc:sldMk cId="2722441816" sldId="330"/>
            <ac:spMk id="18434" creationId="{7AB7E069-7D25-42ED-9CF1-28F453003A7E}"/>
          </ac:spMkLst>
        </pc:spChg>
      </pc:sldChg>
      <pc:sldChg chg="addSp delSp modSp add del mod">
        <pc:chgData name="Michael Kuniega" userId="999f7fd1-0dc3-4cba-81fd-6a42a8d75a98" providerId="ADAL" clId="{085CF4D0-48B7-47D8-94AC-BBA21D7A2EED}" dt="2022-12-27T01:54:27.564" v="1952" actId="2696"/>
        <pc:sldMkLst>
          <pc:docMk/>
          <pc:sldMk cId="308414692" sldId="331"/>
        </pc:sldMkLst>
        <pc:spChg chg="mod">
          <ac:chgData name="Michael Kuniega" userId="999f7fd1-0dc3-4cba-81fd-6a42a8d75a98" providerId="ADAL" clId="{085CF4D0-48B7-47D8-94AC-BBA21D7A2EED}" dt="2022-12-27T01:02:32.497" v="1750" actId="20577"/>
          <ac:spMkLst>
            <pc:docMk/>
            <pc:sldMk cId="308414692" sldId="331"/>
            <ac:spMk id="2" creationId="{2B1C2C65-70DB-4A5D-87A6-3AB012EE0144}"/>
          </ac:spMkLst>
        </pc:spChg>
        <pc:spChg chg="mod">
          <ac:chgData name="Michael Kuniega" userId="999f7fd1-0dc3-4cba-81fd-6a42a8d75a98" providerId="ADAL" clId="{085CF4D0-48B7-47D8-94AC-BBA21D7A2EED}" dt="2022-12-27T01:05:28.469" v="1804" actId="1076"/>
          <ac:spMkLst>
            <pc:docMk/>
            <pc:sldMk cId="308414692" sldId="331"/>
            <ac:spMk id="3" creationId="{30470539-2913-4442-A0CC-18CF423D1E16}"/>
          </ac:spMkLst>
        </pc:spChg>
        <pc:spChg chg="mod">
          <ac:chgData name="Michael Kuniega" userId="999f7fd1-0dc3-4cba-81fd-6a42a8d75a98" providerId="ADAL" clId="{085CF4D0-48B7-47D8-94AC-BBA21D7A2EED}" dt="2022-12-27T01:05:53.247" v="1827" actId="1076"/>
          <ac:spMkLst>
            <pc:docMk/>
            <pc:sldMk cId="308414692" sldId="331"/>
            <ac:spMk id="4" creationId="{DB74EA45-79E6-9318-F966-AE77E086BD5B}"/>
          </ac:spMkLst>
        </pc:spChg>
        <pc:spChg chg="del">
          <ac:chgData name="Michael Kuniega" userId="999f7fd1-0dc3-4cba-81fd-6a42a8d75a98" providerId="ADAL" clId="{085CF4D0-48B7-47D8-94AC-BBA21D7A2EED}" dt="2022-12-27T01:02:51.576" v="1751" actId="478"/>
          <ac:spMkLst>
            <pc:docMk/>
            <pc:sldMk cId="308414692" sldId="331"/>
            <ac:spMk id="5" creationId="{4DC8BE89-DE20-5EFD-F91B-66FAE4014FB3}"/>
          </ac:spMkLst>
        </pc:spChg>
        <pc:spChg chg="add mod">
          <ac:chgData name="Michael Kuniega" userId="999f7fd1-0dc3-4cba-81fd-6a42a8d75a98" providerId="ADAL" clId="{085CF4D0-48B7-47D8-94AC-BBA21D7A2EED}" dt="2022-12-27T01:07:56.150" v="1883" actId="14100"/>
          <ac:spMkLst>
            <pc:docMk/>
            <pc:sldMk cId="308414692" sldId="331"/>
            <ac:spMk id="8" creationId="{9C98EAFF-E70C-F4A7-B330-E199F4BA7D6B}"/>
          </ac:spMkLst>
        </pc:spChg>
        <pc:cxnChg chg="del mod">
          <ac:chgData name="Michael Kuniega" userId="999f7fd1-0dc3-4cba-81fd-6a42a8d75a98" providerId="ADAL" clId="{085CF4D0-48B7-47D8-94AC-BBA21D7A2EED}" dt="2022-12-27T01:05:55.198" v="1828" actId="478"/>
          <ac:cxnSpMkLst>
            <pc:docMk/>
            <pc:sldMk cId="308414692" sldId="331"/>
            <ac:cxnSpMk id="6" creationId="{DB2FE6EF-CF58-B5ED-050D-989011FD38A6}"/>
          </ac:cxnSpMkLst>
        </pc:cxnChg>
        <pc:cxnChg chg="mod">
          <ac:chgData name="Michael Kuniega" userId="999f7fd1-0dc3-4cba-81fd-6a42a8d75a98" providerId="ADAL" clId="{085CF4D0-48B7-47D8-94AC-BBA21D7A2EED}" dt="2022-12-27T01:05:58.958" v="1832" actId="1036"/>
          <ac:cxnSpMkLst>
            <pc:docMk/>
            <pc:sldMk cId="308414692" sldId="331"/>
            <ac:cxnSpMk id="7" creationId="{F23FB065-9B4B-20C1-B378-B288AC057DAF}"/>
          </ac:cxnSpMkLst>
        </pc:cxnChg>
      </pc:sldChg>
      <pc:sldChg chg="addSp modSp add mod">
        <pc:chgData name="Michael Kuniega" userId="999f7fd1-0dc3-4cba-81fd-6a42a8d75a98" providerId="ADAL" clId="{085CF4D0-48B7-47D8-94AC-BBA21D7A2EED}" dt="2022-12-27T01:09:03.852" v="1902" actId="1076"/>
        <pc:sldMkLst>
          <pc:docMk/>
          <pc:sldMk cId="1652956932" sldId="332"/>
        </pc:sldMkLst>
        <pc:spChg chg="mod">
          <ac:chgData name="Michael Kuniega" userId="999f7fd1-0dc3-4cba-81fd-6a42a8d75a98" providerId="ADAL" clId="{085CF4D0-48B7-47D8-94AC-BBA21D7A2EED}" dt="2022-12-27T01:07:06.339" v="1849" actId="20577"/>
          <ac:spMkLst>
            <pc:docMk/>
            <pc:sldMk cId="1652956932" sldId="332"/>
            <ac:spMk id="2" creationId="{2B1C2C65-70DB-4A5D-87A6-3AB012EE0144}"/>
          </ac:spMkLst>
        </pc:spChg>
        <pc:spChg chg="mod">
          <ac:chgData name="Michael Kuniega" userId="999f7fd1-0dc3-4cba-81fd-6a42a8d75a98" providerId="ADAL" clId="{085CF4D0-48B7-47D8-94AC-BBA21D7A2EED}" dt="2022-12-27T01:07:18.937" v="1861" actId="20577"/>
          <ac:spMkLst>
            <pc:docMk/>
            <pc:sldMk cId="1652956932" sldId="332"/>
            <ac:spMk id="3" creationId="{30470539-2913-4442-A0CC-18CF423D1E16}"/>
          </ac:spMkLst>
        </pc:spChg>
        <pc:spChg chg="mod">
          <ac:chgData name="Michael Kuniega" userId="999f7fd1-0dc3-4cba-81fd-6a42a8d75a98" providerId="ADAL" clId="{085CF4D0-48B7-47D8-94AC-BBA21D7A2EED}" dt="2022-12-27T01:07:29.941" v="1867" actId="20577"/>
          <ac:spMkLst>
            <pc:docMk/>
            <pc:sldMk cId="1652956932" sldId="332"/>
            <ac:spMk id="4" creationId="{DB74EA45-79E6-9318-F966-AE77E086BD5B}"/>
          </ac:spMkLst>
        </pc:spChg>
        <pc:spChg chg="add mod">
          <ac:chgData name="Michael Kuniega" userId="999f7fd1-0dc3-4cba-81fd-6a42a8d75a98" providerId="ADAL" clId="{085CF4D0-48B7-47D8-94AC-BBA21D7A2EED}" dt="2022-12-27T01:08:58.981" v="1901" actId="1076"/>
          <ac:spMkLst>
            <pc:docMk/>
            <pc:sldMk cId="1652956932" sldId="332"/>
            <ac:spMk id="5" creationId="{A1DF5FCC-C28F-8030-57B3-239C5C052E22}"/>
          </ac:spMkLst>
        </pc:spChg>
        <pc:spChg chg="mod">
          <ac:chgData name="Michael Kuniega" userId="999f7fd1-0dc3-4cba-81fd-6a42a8d75a98" providerId="ADAL" clId="{085CF4D0-48B7-47D8-94AC-BBA21D7A2EED}" dt="2022-12-27T01:09:03.852" v="1902" actId="1076"/>
          <ac:spMkLst>
            <pc:docMk/>
            <pc:sldMk cId="1652956932" sldId="332"/>
            <ac:spMk id="8" creationId="{9C98EAFF-E70C-F4A7-B330-E199F4BA7D6B}"/>
          </ac:spMkLst>
        </pc:spChg>
        <pc:cxnChg chg="add mod">
          <ac:chgData name="Michael Kuniega" userId="999f7fd1-0dc3-4cba-81fd-6a42a8d75a98" providerId="ADAL" clId="{085CF4D0-48B7-47D8-94AC-BBA21D7A2EED}" dt="2022-12-27T01:08:53.684" v="1900" actId="1076"/>
          <ac:cxnSpMkLst>
            <pc:docMk/>
            <pc:sldMk cId="1652956932" sldId="332"/>
            <ac:cxnSpMk id="6" creationId="{0F71FB52-1CCB-98E1-206D-0BFC77B3ED7E}"/>
          </ac:cxnSpMkLst>
        </pc:cxnChg>
      </pc:sldChg>
      <pc:sldChg chg="modSp add mod">
        <pc:chgData name="Michael Kuniega" userId="999f7fd1-0dc3-4cba-81fd-6a42a8d75a98" providerId="ADAL" clId="{085CF4D0-48B7-47D8-94AC-BBA21D7A2EED}" dt="2022-12-27T01:09:33.498" v="1910" actId="1076"/>
        <pc:sldMkLst>
          <pc:docMk/>
          <pc:sldMk cId="3710448928" sldId="333"/>
        </pc:sldMkLst>
        <pc:picChg chg="mod">
          <ac:chgData name="Michael Kuniega" userId="999f7fd1-0dc3-4cba-81fd-6a42a8d75a98" providerId="ADAL" clId="{085CF4D0-48B7-47D8-94AC-BBA21D7A2EED}" dt="2022-12-27T01:09:33.498" v="1910" actId="1076"/>
          <ac:picMkLst>
            <pc:docMk/>
            <pc:sldMk cId="3710448928" sldId="333"/>
            <ac:picMk id="2" creationId="{6754811B-49D9-4B0C-9AAE-B5B6585A96F7}"/>
          </ac:picMkLst>
        </pc:picChg>
        <pc:picChg chg="mod">
          <ac:chgData name="Michael Kuniega" userId="999f7fd1-0dc3-4cba-81fd-6a42a8d75a98" providerId="ADAL" clId="{085CF4D0-48B7-47D8-94AC-BBA21D7A2EED}" dt="2022-12-27T01:09:31.163" v="1909" actId="1076"/>
          <ac:picMkLst>
            <pc:docMk/>
            <pc:sldMk cId="3710448928" sldId="333"/>
            <ac:picMk id="3" creationId="{9F7021D3-163F-4CA2-A99A-6CC7237B56B7}"/>
          </ac:picMkLst>
        </pc:picChg>
      </pc:sldChg>
      <pc:sldChg chg="modSp add mod">
        <pc:chgData name="Michael Kuniega" userId="999f7fd1-0dc3-4cba-81fd-6a42a8d75a98" providerId="ADAL" clId="{085CF4D0-48B7-47D8-94AC-BBA21D7A2EED}" dt="2022-12-27T01:10:02.494" v="1918" actId="14100"/>
        <pc:sldMkLst>
          <pc:docMk/>
          <pc:sldMk cId="3547080604" sldId="334"/>
        </pc:sldMkLst>
        <pc:picChg chg="mod">
          <ac:chgData name="Michael Kuniega" userId="999f7fd1-0dc3-4cba-81fd-6a42a8d75a98" providerId="ADAL" clId="{085CF4D0-48B7-47D8-94AC-BBA21D7A2EED}" dt="2022-12-27T01:09:58.505" v="1917" actId="14100"/>
          <ac:picMkLst>
            <pc:docMk/>
            <pc:sldMk cId="3547080604" sldId="334"/>
            <ac:picMk id="2" creationId="{3B00FE26-7E35-45AE-B9B6-9C6FD47B9DE8}"/>
          </ac:picMkLst>
        </pc:picChg>
        <pc:picChg chg="mod">
          <ac:chgData name="Michael Kuniega" userId="999f7fd1-0dc3-4cba-81fd-6a42a8d75a98" providerId="ADAL" clId="{085CF4D0-48B7-47D8-94AC-BBA21D7A2EED}" dt="2022-12-27T01:10:02.494" v="1918" actId="14100"/>
          <ac:picMkLst>
            <pc:docMk/>
            <pc:sldMk cId="3547080604" sldId="334"/>
            <ac:picMk id="3" creationId="{77094F41-CECA-47C2-B819-800932C24B2A}"/>
          </ac:picMkLst>
        </pc:picChg>
      </pc:sldChg>
      <pc:sldChg chg="delSp modSp">
        <pc:chgData name="Michael Kuniega" userId="999f7fd1-0dc3-4cba-81fd-6a42a8d75a98" providerId="ADAL" clId="{085CF4D0-48B7-47D8-94AC-BBA21D7A2EED}" dt="2022-12-27T01:54:19.894" v="1951"/>
        <pc:sldMkLst>
          <pc:docMk/>
          <pc:sldMk cId="1381855025" sldId="335"/>
        </pc:sldMkLst>
        <pc:grpChg chg="del mod">
          <ac:chgData name="Michael Kuniega" userId="999f7fd1-0dc3-4cba-81fd-6a42a8d75a98" providerId="ADAL" clId="{085CF4D0-48B7-47D8-94AC-BBA21D7A2EED}" dt="2022-12-27T01:54:19.881" v="1925"/>
          <ac:grpSpMkLst>
            <pc:docMk/>
            <pc:sldMk cId="1381855025" sldId="335"/>
            <ac:grpSpMk id="12" creationId="{02FD0E72-FC61-FAA9-7C4F-5A74E61D1A4C}"/>
          </ac:grpSpMkLst>
        </pc:grpChg>
        <pc:grpChg chg="del mod">
          <ac:chgData name="Michael Kuniega" userId="999f7fd1-0dc3-4cba-81fd-6a42a8d75a98" providerId="ADAL" clId="{085CF4D0-48B7-47D8-94AC-BBA21D7A2EED}" dt="2022-12-27T01:54:19.884" v="1933"/>
          <ac:grpSpMkLst>
            <pc:docMk/>
            <pc:sldMk cId="1381855025" sldId="335"/>
            <ac:grpSpMk id="17" creationId="{8C4BF6F0-76AB-AF3E-9BD5-9A154387D74D}"/>
          </ac:grpSpMkLst>
        </pc:grpChg>
        <pc:grpChg chg="del mod">
          <ac:chgData name="Michael Kuniega" userId="999f7fd1-0dc3-4cba-81fd-6a42a8d75a98" providerId="ADAL" clId="{085CF4D0-48B7-47D8-94AC-BBA21D7A2EED}" dt="2022-12-27T01:54:19.884" v="1940"/>
          <ac:grpSpMkLst>
            <pc:docMk/>
            <pc:sldMk cId="1381855025" sldId="335"/>
            <ac:grpSpMk id="21" creationId="{0EBAEDD3-91BF-F073-492E-B9F842D49EFB}"/>
          </ac:grpSpMkLst>
        </pc:grpChg>
        <pc:grpChg chg="del mod">
          <ac:chgData name="Michael Kuniega" userId="999f7fd1-0dc3-4cba-81fd-6a42a8d75a98" providerId="ADAL" clId="{085CF4D0-48B7-47D8-94AC-BBA21D7A2EED}" dt="2022-12-27T01:54:19.894" v="1951"/>
          <ac:grpSpMkLst>
            <pc:docMk/>
            <pc:sldMk cId="1381855025" sldId="335"/>
            <ac:grpSpMk id="38" creationId="{09437382-7C7A-0FFF-C5BC-3508FA8D0CB7}"/>
          </ac:grpSpMkLst>
        </pc:grpChg>
        <pc:grpChg chg="del mod">
          <ac:chgData name="Michael Kuniega" userId="999f7fd1-0dc3-4cba-81fd-6a42a8d75a98" providerId="ADAL" clId="{085CF4D0-48B7-47D8-94AC-BBA21D7A2EED}" dt="2022-12-27T01:54:19.884" v="1930"/>
          <ac:grpSpMkLst>
            <pc:docMk/>
            <pc:sldMk cId="1381855025" sldId="335"/>
            <ac:grpSpMk id="42" creationId="{40684CFE-C679-9B9C-92A8-304B496649CD}"/>
          </ac:grpSpMkLst>
        </pc:grpChg>
        <pc:grpChg chg="del mod">
          <ac:chgData name="Michael Kuniega" userId="999f7fd1-0dc3-4cba-81fd-6a42a8d75a98" providerId="ADAL" clId="{085CF4D0-48B7-47D8-94AC-BBA21D7A2EED}" dt="2022-12-27T01:54:19.894" v="1945"/>
          <ac:grpSpMkLst>
            <pc:docMk/>
            <pc:sldMk cId="1381855025" sldId="335"/>
            <ac:grpSpMk id="58" creationId="{0FC1311B-E45A-F761-1A83-7AAF7D9CC6B3}"/>
          </ac:grpSpMkLst>
        </pc:grpChg>
        <pc:inkChg chg="del">
          <ac:chgData name="Michael Kuniega" userId="999f7fd1-0dc3-4cba-81fd-6a42a8d75a98" providerId="ADAL" clId="{085CF4D0-48B7-47D8-94AC-BBA21D7A2EED}" dt="2022-12-27T01:54:19.881" v="1925"/>
          <ac:inkMkLst>
            <pc:docMk/>
            <pc:sldMk cId="1381855025" sldId="335"/>
            <ac:inkMk id="9" creationId="{1E0F3C83-ACEB-3098-E601-170328FFFA24}"/>
          </ac:inkMkLst>
        </pc:inkChg>
        <pc:inkChg chg="del mod">
          <ac:chgData name="Michael Kuniega" userId="999f7fd1-0dc3-4cba-81fd-6a42a8d75a98" providerId="ADAL" clId="{085CF4D0-48B7-47D8-94AC-BBA21D7A2EED}" dt="2022-12-27T01:54:19.884" v="1928"/>
          <ac:inkMkLst>
            <pc:docMk/>
            <pc:sldMk cId="1381855025" sldId="335"/>
            <ac:inkMk id="10" creationId="{20C63B2C-0469-BFE4-81D2-95BA4BF8EAAF}"/>
          </ac:inkMkLst>
        </pc:inkChg>
        <pc:inkChg chg="del">
          <ac:chgData name="Michael Kuniega" userId="999f7fd1-0dc3-4cba-81fd-6a42a8d75a98" providerId="ADAL" clId="{085CF4D0-48B7-47D8-94AC-BBA21D7A2EED}" dt="2022-12-27T01:54:19.873" v="1921"/>
          <ac:inkMkLst>
            <pc:docMk/>
            <pc:sldMk cId="1381855025" sldId="335"/>
            <ac:inkMk id="13" creationId="{F5EA71E2-7E36-CF8F-65CE-12E5B516ADDF}"/>
          </ac:inkMkLst>
        </pc:inkChg>
        <pc:inkChg chg="del mod">
          <ac:chgData name="Michael Kuniega" userId="999f7fd1-0dc3-4cba-81fd-6a42a8d75a98" providerId="ADAL" clId="{085CF4D0-48B7-47D8-94AC-BBA21D7A2EED}" dt="2022-12-27T01:54:19.884" v="1926"/>
          <ac:inkMkLst>
            <pc:docMk/>
            <pc:sldMk cId="1381855025" sldId="335"/>
            <ac:inkMk id="14" creationId="{BA5B3DE9-7A40-E1CF-7E67-325AD24F91E4}"/>
          </ac:inkMkLst>
        </pc:inkChg>
        <pc:inkChg chg="del mod">
          <ac:chgData name="Michael Kuniega" userId="999f7fd1-0dc3-4cba-81fd-6a42a8d75a98" providerId="ADAL" clId="{085CF4D0-48B7-47D8-94AC-BBA21D7A2EED}" dt="2022-12-27T01:54:19.892" v="1943"/>
          <ac:inkMkLst>
            <pc:docMk/>
            <pc:sldMk cId="1381855025" sldId="335"/>
            <ac:inkMk id="15" creationId="{A6756CD3-47A8-BA9F-8EE4-2A35E8DD9DB9}"/>
          </ac:inkMkLst>
        </pc:inkChg>
        <pc:inkChg chg="del mod">
          <ac:chgData name="Michael Kuniega" userId="999f7fd1-0dc3-4cba-81fd-6a42a8d75a98" providerId="ADAL" clId="{085CF4D0-48B7-47D8-94AC-BBA21D7A2EED}" dt="2022-12-27T01:54:19.884" v="1933"/>
          <ac:inkMkLst>
            <pc:docMk/>
            <pc:sldMk cId="1381855025" sldId="335"/>
            <ac:inkMk id="16" creationId="{3F4DA431-633C-A880-9A16-3E9BF804D846}"/>
          </ac:inkMkLst>
        </pc:inkChg>
        <pc:inkChg chg="del">
          <ac:chgData name="Michael Kuniega" userId="999f7fd1-0dc3-4cba-81fd-6a42a8d75a98" providerId="ADAL" clId="{085CF4D0-48B7-47D8-94AC-BBA21D7A2EED}" dt="2022-12-27T01:54:19.884" v="1927"/>
          <ac:inkMkLst>
            <pc:docMk/>
            <pc:sldMk cId="1381855025" sldId="335"/>
            <ac:inkMk id="18" creationId="{49BA2C92-205E-6775-4FFE-D942F13534BB}"/>
          </ac:inkMkLst>
        </pc:inkChg>
        <pc:inkChg chg="del mod">
          <ac:chgData name="Michael Kuniega" userId="999f7fd1-0dc3-4cba-81fd-6a42a8d75a98" providerId="ADAL" clId="{085CF4D0-48B7-47D8-94AC-BBA21D7A2EED}" dt="2022-12-27T01:54:19.894" v="1947"/>
          <ac:inkMkLst>
            <pc:docMk/>
            <pc:sldMk cId="1381855025" sldId="335"/>
            <ac:inkMk id="19" creationId="{06D7F989-14E7-24C8-9355-9816E5600BFE}"/>
          </ac:inkMkLst>
        </pc:inkChg>
        <pc:inkChg chg="del mod">
          <ac:chgData name="Michael Kuniega" userId="999f7fd1-0dc3-4cba-81fd-6a42a8d75a98" providerId="ADAL" clId="{085CF4D0-48B7-47D8-94AC-BBA21D7A2EED}" dt="2022-12-27T01:54:19.884" v="1940"/>
          <ac:inkMkLst>
            <pc:docMk/>
            <pc:sldMk cId="1381855025" sldId="335"/>
            <ac:inkMk id="20" creationId="{AFABAAF8-5D54-BF37-C723-CF849EB12440}"/>
          </ac:inkMkLst>
        </pc:inkChg>
        <pc:inkChg chg="del">
          <ac:chgData name="Michael Kuniega" userId="999f7fd1-0dc3-4cba-81fd-6a42a8d75a98" providerId="ADAL" clId="{085CF4D0-48B7-47D8-94AC-BBA21D7A2EED}" dt="2022-12-27T01:54:14.268" v="1919"/>
          <ac:inkMkLst>
            <pc:docMk/>
            <pc:sldMk cId="1381855025" sldId="335"/>
            <ac:inkMk id="22" creationId="{EB78B4CE-5C41-9103-665F-4AE129DA2851}"/>
          </ac:inkMkLst>
        </pc:inkChg>
        <pc:inkChg chg="del mod">
          <ac:chgData name="Michael Kuniega" userId="999f7fd1-0dc3-4cba-81fd-6a42a8d75a98" providerId="ADAL" clId="{085CF4D0-48B7-47D8-94AC-BBA21D7A2EED}" dt="2022-12-27T01:54:14.268" v="1920"/>
          <ac:inkMkLst>
            <pc:docMk/>
            <pc:sldMk cId="1381855025" sldId="335"/>
            <ac:inkMk id="23" creationId="{4ED4EDE0-9574-45B1-BE4D-786F33DD8F33}"/>
          </ac:inkMkLst>
        </pc:inkChg>
        <pc:inkChg chg="del mod">
          <ac:chgData name="Michael Kuniega" userId="999f7fd1-0dc3-4cba-81fd-6a42a8d75a98" providerId="ADAL" clId="{085CF4D0-48B7-47D8-94AC-BBA21D7A2EED}" dt="2022-12-27T01:54:19.894" v="1951"/>
          <ac:inkMkLst>
            <pc:docMk/>
            <pc:sldMk cId="1381855025" sldId="335"/>
            <ac:inkMk id="24" creationId="{CBC8864F-352D-70E6-0A92-1278D8A28AA5}"/>
          </ac:inkMkLst>
        </pc:inkChg>
        <pc:inkChg chg="del mod">
          <ac:chgData name="Michael Kuniega" userId="999f7fd1-0dc3-4cba-81fd-6a42a8d75a98" providerId="ADAL" clId="{085CF4D0-48B7-47D8-94AC-BBA21D7A2EED}" dt="2022-12-27T01:54:19.884" v="1939"/>
          <ac:inkMkLst>
            <pc:docMk/>
            <pc:sldMk cId="1381855025" sldId="335"/>
            <ac:inkMk id="25" creationId="{9EABC67D-B553-5B4E-83C1-5A89F0666F9F}"/>
          </ac:inkMkLst>
        </pc:inkChg>
        <pc:inkChg chg="del mod">
          <ac:chgData name="Michael Kuniega" userId="999f7fd1-0dc3-4cba-81fd-6a42a8d75a98" providerId="ADAL" clId="{085CF4D0-48B7-47D8-94AC-BBA21D7A2EED}" dt="2022-12-27T01:54:19.873" v="1922"/>
          <ac:inkMkLst>
            <pc:docMk/>
            <pc:sldMk cId="1381855025" sldId="335"/>
            <ac:inkMk id="27" creationId="{B3F2BAB6-C506-E3A2-01C2-D27306B764C2}"/>
          </ac:inkMkLst>
        </pc:inkChg>
        <pc:inkChg chg="del mod">
          <ac:chgData name="Michael Kuniega" userId="999f7fd1-0dc3-4cba-81fd-6a42a8d75a98" providerId="ADAL" clId="{085CF4D0-48B7-47D8-94AC-BBA21D7A2EED}" dt="2022-12-27T01:54:19.894" v="1949"/>
          <ac:inkMkLst>
            <pc:docMk/>
            <pc:sldMk cId="1381855025" sldId="335"/>
            <ac:inkMk id="28" creationId="{1D11F479-1301-4F96-5B7C-C5F4F3AE7392}"/>
          </ac:inkMkLst>
        </pc:inkChg>
        <pc:inkChg chg="mod">
          <ac:chgData name="Michael Kuniega" userId="999f7fd1-0dc3-4cba-81fd-6a42a8d75a98" providerId="ADAL" clId="{085CF4D0-48B7-47D8-94AC-BBA21D7A2EED}" dt="2022-12-27T01:54:19.894" v="1951"/>
          <ac:inkMkLst>
            <pc:docMk/>
            <pc:sldMk cId="1381855025" sldId="335"/>
            <ac:inkMk id="30" creationId="{17CAA038-4465-7066-57D9-A7A622A6C007}"/>
          </ac:inkMkLst>
        </pc:inkChg>
        <pc:inkChg chg="del mod">
          <ac:chgData name="Michael Kuniega" userId="999f7fd1-0dc3-4cba-81fd-6a42a8d75a98" providerId="ADAL" clId="{085CF4D0-48B7-47D8-94AC-BBA21D7A2EED}" dt="2022-12-27T01:54:19.884" v="1941"/>
          <ac:inkMkLst>
            <pc:docMk/>
            <pc:sldMk cId="1381855025" sldId="335"/>
            <ac:inkMk id="31" creationId="{6C9ACCFA-E64D-1E82-CAB9-CA51E0DA04C5}"/>
          </ac:inkMkLst>
        </pc:inkChg>
        <pc:inkChg chg="del mod">
          <ac:chgData name="Michael Kuniega" userId="999f7fd1-0dc3-4cba-81fd-6a42a8d75a98" providerId="ADAL" clId="{085CF4D0-48B7-47D8-94AC-BBA21D7A2EED}" dt="2022-12-27T01:54:19.894" v="1946"/>
          <ac:inkMkLst>
            <pc:docMk/>
            <pc:sldMk cId="1381855025" sldId="335"/>
            <ac:inkMk id="32" creationId="{3915C94B-51A7-F66D-E1DC-A19CF058750E}"/>
          </ac:inkMkLst>
        </pc:inkChg>
        <pc:inkChg chg="del mod">
          <ac:chgData name="Michael Kuniega" userId="999f7fd1-0dc3-4cba-81fd-6a42a8d75a98" providerId="ADAL" clId="{085CF4D0-48B7-47D8-94AC-BBA21D7A2EED}" dt="2022-12-27T01:54:19.884" v="1937"/>
          <ac:inkMkLst>
            <pc:docMk/>
            <pc:sldMk cId="1381855025" sldId="335"/>
            <ac:inkMk id="33" creationId="{EBB7386E-3CC3-4133-2FF9-20DE217E5B53}"/>
          </ac:inkMkLst>
        </pc:inkChg>
        <pc:inkChg chg="del mod">
          <ac:chgData name="Michael Kuniega" userId="999f7fd1-0dc3-4cba-81fd-6a42a8d75a98" providerId="ADAL" clId="{085CF4D0-48B7-47D8-94AC-BBA21D7A2EED}" dt="2022-12-27T01:54:19.884" v="1934"/>
          <ac:inkMkLst>
            <pc:docMk/>
            <pc:sldMk cId="1381855025" sldId="335"/>
            <ac:inkMk id="34" creationId="{3F35B4EF-9B83-8333-FF4F-0FBD98221520}"/>
          </ac:inkMkLst>
        </pc:inkChg>
        <pc:inkChg chg="del mod">
          <ac:chgData name="Michael Kuniega" userId="999f7fd1-0dc3-4cba-81fd-6a42a8d75a98" providerId="ADAL" clId="{085CF4D0-48B7-47D8-94AC-BBA21D7A2EED}" dt="2022-12-27T01:54:19.884" v="1931"/>
          <ac:inkMkLst>
            <pc:docMk/>
            <pc:sldMk cId="1381855025" sldId="335"/>
            <ac:inkMk id="35" creationId="{AA289E29-1A6E-A382-2174-3407E56BCC8F}"/>
          </ac:inkMkLst>
        </pc:inkChg>
        <pc:inkChg chg="del mod">
          <ac:chgData name="Michael Kuniega" userId="999f7fd1-0dc3-4cba-81fd-6a42a8d75a98" providerId="ADAL" clId="{085CF4D0-48B7-47D8-94AC-BBA21D7A2EED}" dt="2022-12-27T01:54:19.892" v="1944"/>
          <ac:inkMkLst>
            <pc:docMk/>
            <pc:sldMk cId="1381855025" sldId="335"/>
            <ac:inkMk id="36" creationId="{A7A67E64-B155-9BC4-AADF-91A4363EC88F}"/>
          </ac:inkMkLst>
        </pc:inkChg>
        <pc:inkChg chg="del">
          <ac:chgData name="Michael Kuniega" userId="999f7fd1-0dc3-4cba-81fd-6a42a8d75a98" providerId="ADAL" clId="{085CF4D0-48B7-47D8-94AC-BBA21D7A2EED}" dt="2022-12-27T01:54:19.884" v="1930"/>
          <ac:inkMkLst>
            <pc:docMk/>
            <pc:sldMk cId="1381855025" sldId="335"/>
            <ac:inkMk id="39" creationId="{E2F4156F-7D86-24CF-8FB9-DEA9B043A569}"/>
          </ac:inkMkLst>
        </pc:inkChg>
        <pc:inkChg chg="del mod">
          <ac:chgData name="Michael Kuniega" userId="999f7fd1-0dc3-4cba-81fd-6a42a8d75a98" providerId="ADAL" clId="{085CF4D0-48B7-47D8-94AC-BBA21D7A2EED}" dt="2022-12-27T01:54:19.884" v="1932"/>
          <ac:inkMkLst>
            <pc:docMk/>
            <pc:sldMk cId="1381855025" sldId="335"/>
            <ac:inkMk id="40" creationId="{38E584A2-314D-6389-50D3-AC81B49E536A}"/>
          </ac:inkMkLst>
        </pc:inkChg>
        <pc:inkChg chg="del">
          <ac:chgData name="Michael Kuniega" userId="999f7fd1-0dc3-4cba-81fd-6a42a8d75a98" providerId="ADAL" clId="{085CF4D0-48B7-47D8-94AC-BBA21D7A2EED}" dt="2022-12-27T01:54:19.894" v="1948"/>
          <ac:inkMkLst>
            <pc:docMk/>
            <pc:sldMk cId="1381855025" sldId="335"/>
            <ac:inkMk id="41" creationId="{E662A47C-8415-9679-05C7-076914F7F3AC}"/>
          </ac:inkMkLst>
        </pc:inkChg>
        <pc:inkChg chg="del">
          <ac:chgData name="Michael Kuniega" userId="999f7fd1-0dc3-4cba-81fd-6a42a8d75a98" providerId="ADAL" clId="{085CF4D0-48B7-47D8-94AC-BBA21D7A2EED}" dt="2022-12-27T01:54:19.884" v="1929"/>
          <ac:inkMkLst>
            <pc:docMk/>
            <pc:sldMk cId="1381855025" sldId="335"/>
            <ac:inkMk id="43" creationId="{558730F8-F111-183E-53EC-9DD068BB3337}"/>
          </ac:inkMkLst>
        </pc:inkChg>
        <pc:inkChg chg="del mod">
          <ac:chgData name="Michael Kuniega" userId="999f7fd1-0dc3-4cba-81fd-6a42a8d75a98" providerId="ADAL" clId="{085CF4D0-48B7-47D8-94AC-BBA21D7A2EED}" dt="2022-12-27T01:54:19.884" v="1938"/>
          <ac:inkMkLst>
            <pc:docMk/>
            <pc:sldMk cId="1381855025" sldId="335"/>
            <ac:inkMk id="44" creationId="{E36A5815-C14B-617B-1C65-9AEF2EE75763}"/>
          </ac:inkMkLst>
        </pc:inkChg>
        <pc:inkChg chg="del mod">
          <ac:chgData name="Michael Kuniega" userId="999f7fd1-0dc3-4cba-81fd-6a42a8d75a98" providerId="ADAL" clId="{085CF4D0-48B7-47D8-94AC-BBA21D7A2EED}" dt="2022-12-27T01:54:19.881" v="1924"/>
          <ac:inkMkLst>
            <pc:docMk/>
            <pc:sldMk cId="1381855025" sldId="335"/>
            <ac:inkMk id="45" creationId="{A7B79A6D-28D9-A182-DFF4-8CCA6C2136FB}"/>
          </ac:inkMkLst>
        </pc:inkChg>
        <pc:inkChg chg="del mod">
          <ac:chgData name="Michael Kuniega" userId="999f7fd1-0dc3-4cba-81fd-6a42a8d75a98" providerId="ADAL" clId="{085CF4D0-48B7-47D8-94AC-BBA21D7A2EED}" dt="2022-12-27T01:54:19.884" v="1935"/>
          <ac:inkMkLst>
            <pc:docMk/>
            <pc:sldMk cId="1381855025" sldId="335"/>
            <ac:inkMk id="46" creationId="{DB53ACA2-0CDA-8643-FA51-9188606FCC51}"/>
          </ac:inkMkLst>
        </pc:inkChg>
        <pc:inkChg chg="del mod">
          <ac:chgData name="Michael Kuniega" userId="999f7fd1-0dc3-4cba-81fd-6a42a8d75a98" providerId="ADAL" clId="{085CF4D0-48B7-47D8-94AC-BBA21D7A2EED}" dt="2022-12-27T01:54:19.894" v="1945"/>
          <ac:inkMkLst>
            <pc:docMk/>
            <pc:sldMk cId="1381855025" sldId="335"/>
            <ac:inkMk id="47" creationId="{1EF50762-8E14-CD06-5364-DCD1135E4C9C}"/>
          </ac:inkMkLst>
        </pc:inkChg>
        <pc:inkChg chg="del mod">
          <ac:chgData name="Michael Kuniega" userId="999f7fd1-0dc3-4cba-81fd-6a42a8d75a98" providerId="ADAL" clId="{085CF4D0-48B7-47D8-94AC-BBA21D7A2EED}" dt="2022-12-27T01:54:19.884" v="1936"/>
          <ac:inkMkLst>
            <pc:docMk/>
            <pc:sldMk cId="1381855025" sldId="335"/>
            <ac:inkMk id="49" creationId="{8410BEBE-5043-F56A-65F2-3F3552D421FA}"/>
          </ac:inkMkLst>
        </pc:inkChg>
        <pc:inkChg chg="del mod">
          <ac:chgData name="Michael Kuniega" userId="999f7fd1-0dc3-4cba-81fd-6a42a8d75a98" providerId="ADAL" clId="{085CF4D0-48B7-47D8-94AC-BBA21D7A2EED}" dt="2022-12-27T01:54:19.892" v="1942"/>
          <ac:inkMkLst>
            <pc:docMk/>
            <pc:sldMk cId="1381855025" sldId="335"/>
            <ac:inkMk id="50" creationId="{70152382-7F67-28BE-E2F4-EBD17E32FA19}"/>
          </ac:inkMkLst>
        </pc:inkChg>
        <pc:inkChg chg="del">
          <ac:chgData name="Michael Kuniega" userId="999f7fd1-0dc3-4cba-81fd-6a42a8d75a98" providerId="ADAL" clId="{085CF4D0-48B7-47D8-94AC-BBA21D7A2EED}" dt="2022-12-27T01:54:19.881" v="1923"/>
          <ac:inkMkLst>
            <pc:docMk/>
            <pc:sldMk cId="1381855025" sldId="335"/>
            <ac:inkMk id="52" creationId="{84731C9F-F965-A20C-A56E-2AF37D8D7C8C}"/>
          </ac:inkMkLst>
        </pc:inkChg>
        <pc:inkChg chg="del mod">
          <ac:chgData name="Michael Kuniega" userId="999f7fd1-0dc3-4cba-81fd-6a42a8d75a98" providerId="ADAL" clId="{085CF4D0-48B7-47D8-94AC-BBA21D7A2EED}" dt="2022-12-27T01:54:19.894" v="1950"/>
          <ac:inkMkLst>
            <pc:docMk/>
            <pc:sldMk cId="1381855025" sldId="335"/>
            <ac:inkMk id="57" creationId="{51C35054-4638-A030-BF12-92B6205E81AF}"/>
          </ac:inkMkLst>
        </pc:inkChg>
      </pc:sldChg>
      <pc:sldChg chg="modSp mod">
        <pc:chgData name="Michael Kuniega" userId="999f7fd1-0dc3-4cba-81fd-6a42a8d75a98" providerId="ADAL" clId="{085CF4D0-48B7-47D8-94AC-BBA21D7A2EED}" dt="2022-12-27T02:04:00.031" v="1965" actId="14100"/>
        <pc:sldMkLst>
          <pc:docMk/>
          <pc:sldMk cId="2167274669" sldId="336"/>
        </pc:sldMkLst>
        <pc:spChg chg="mod">
          <ac:chgData name="Michael Kuniega" userId="999f7fd1-0dc3-4cba-81fd-6a42a8d75a98" providerId="ADAL" clId="{085CF4D0-48B7-47D8-94AC-BBA21D7A2EED}" dt="2022-12-27T02:04:00.031" v="1965" actId="14100"/>
          <ac:spMkLst>
            <pc:docMk/>
            <pc:sldMk cId="2167274669" sldId="336"/>
            <ac:spMk id="8" creationId="{9C98EAFF-E70C-F4A7-B330-E199F4BA7D6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7T01:47:1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4736,'0'6'1760,"0"-3"-1376,-4 3 96,4 0-5632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E45D2-CE70-4D9B-8FFA-0D2CA5243AA6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8B92-F87C-44C1-89A4-89753E33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6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5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5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9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79" y="758952"/>
            <a:ext cx="1044579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P.3: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FUNCTIONS AND THEIR GRAPHS</a:t>
            </a:r>
            <a:endParaRPr kumimoji="0" lang="en-US" sz="6000" b="1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595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87098-9A13-AC1F-0F6F-91CB947A08A3}"/>
              </a:ext>
            </a:extLst>
          </p:cNvPr>
          <p:cNvSpPr txBox="1"/>
          <p:nvPr/>
        </p:nvSpPr>
        <p:spPr>
          <a:xfrm>
            <a:off x="3886200" y="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02E2ED-7E67-1514-5C11-46E9C266BDCA}"/>
              </a:ext>
            </a:extLst>
          </p:cNvPr>
          <p:cNvSpPr txBox="1"/>
          <p:nvPr/>
        </p:nvSpPr>
        <p:spPr>
          <a:xfrm>
            <a:off x="226141" y="978310"/>
            <a:ext cx="11223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For every x there is exactly one y  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set of x-values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set of y-values</a:t>
            </a:r>
          </a:p>
        </p:txBody>
      </p:sp>
    </p:spTree>
    <p:extLst>
      <p:ext uri="{BB962C8B-B14F-4D97-AF65-F5344CB8AC3E}">
        <p14:creationId xmlns:p14="http://schemas.microsoft.com/office/powerpoint/2010/main" val="259628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283" y="68826"/>
            <a:ext cx="5191432" cy="838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Helpful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147916"/>
                <a:ext cx="12231329" cy="4200833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All functions that do not have variables in the denominator will have a 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D: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3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Radicals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Solve an equation stating D: x ≥ 0 (cannot have a negative under 	the radical)</a:t>
                </a:r>
              </a:p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Fractions with variables in the denominator 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D: x ≠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147916"/>
                <a:ext cx="12231329" cy="4200833"/>
              </a:xfrm>
              <a:blipFill>
                <a:blip r:embed="rId2"/>
                <a:stretch>
                  <a:fillRect l="-1944" t="-3193" r="-2642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282" y="0"/>
            <a:ext cx="5191432" cy="838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Helpful Hints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94185" y="838200"/>
                <a:ext cx="11154697" cy="5341374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Font typeface="Arial" panose="020B0604020202020204" pitchFamily="34" charset="0"/>
                  <a:buChar char="•"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Trig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continuous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D:  </a:t>
                </a:r>
                <a14:m>
                  <m:oMath xmlns:m="http://schemas.openxmlformats.org/officeDocument/2006/math"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marL="0" indent="0">
                  <a:buClrTx/>
                  <a:buNone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discontinuous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D: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𝒏𝒙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𝒄𝒔𝒄</m:t>
                        </m:r>
                      </m:fName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discontinuous functions</a:t>
                </a:r>
              </a:p>
              <a:p>
                <a:pPr marL="0" indent="0">
                  <a:buClrTx/>
                  <a:buNone/>
                  <a:defRPr/>
                </a:pP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D: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𝒏𝒙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ClrTx/>
                  <a:buNone/>
                  <a:defRPr/>
                </a:pP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94185" y="838200"/>
                <a:ext cx="11154697" cy="5341374"/>
              </a:xfrm>
              <a:blipFill>
                <a:blip r:embed="rId2"/>
                <a:stretch>
                  <a:fillRect l="-1858" t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15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00282" y="0"/>
            <a:ext cx="5191432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968C-DB5B-4133-8C4E-E2AFEB4224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4185" y="838200"/>
            <a:ext cx="11154697" cy="5341374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y takes on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can be helpful to solve for y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logic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Apply what you know about the domain</a:t>
            </a:r>
          </a:p>
          <a:p>
            <a:pPr marL="0" indent="0">
              <a:buClr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8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280480" y="1107671"/>
                <a:ext cx="70625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:{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80" y="1107671"/>
                <a:ext cx="7062511" cy="615553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𝒅𝒐𝒎𝒂𝒊𝒏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𝒓𝒂𝒏𝒈𝒆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blipFill>
                <a:blip r:embed="rId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280480" y="3503658"/>
                <a:ext cx="502400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80" y="3503658"/>
                <a:ext cx="5024004" cy="629468"/>
              </a:xfrm>
              <a:prstGeom prst="rect">
                <a:avLst/>
              </a:prstGeom>
              <a:blipFill>
                <a:blip r:embed="rId4"/>
                <a:stretch>
                  <a:fillRect l="-6311" t="-23301" b="-5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-1" y="3426539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9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280480" y="1107671"/>
                <a:ext cx="3825984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80" y="1107671"/>
                <a:ext cx="3825984" cy="672428"/>
              </a:xfrm>
              <a:prstGeom prst="rect">
                <a:avLst/>
              </a:prstGeom>
              <a:blipFill>
                <a:blip r:embed="rId2"/>
                <a:stretch>
                  <a:fillRect l="-8280" t="-15455" r="-318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𝒅𝒐𝒎𝒂𝒊𝒏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𝒓𝒂𝒏𝒈𝒆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99" y="172325"/>
                <a:ext cx="7046801" cy="615553"/>
              </a:xfrm>
              <a:prstGeom prst="rect">
                <a:avLst/>
              </a:prstGeom>
              <a:blipFill>
                <a:blip r:embed="rId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163331" y="999244"/>
                <a:ext cx="3100785" cy="889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331" y="999244"/>
                <a:ext cx="3100785" cy="889282"/>
              </a:xfrm>
              <a:prstGeom prst="rect">
                <a:avLst/>
              </a:prstGeom>
              <a:blipFill>
                <a:blip r:embed="rId4"/>
                <a:stretch>
                  <a:fillRect l="-10216" t="-2055" r="-589" b="-25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039761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E6C0B7-E2DF-60F9-0566-284E453FC648}"/>
              </a:ext>
            </a:extLst>
          </p:cNvPr>
          <p:cNvCxnSpPr>
            <a:cxnSpLocks/>
          </p:cNvCxnSpPr>
          <p:nvPr/>
        </p:nvCxnSpPr>
        <p:spPr>
          <a:xfrm flipV="1">
            <a:off x="6028670" y="1080633"/>
            <a:ext cx="0" cy="52759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103612" y="484614"/>
            <a:ext cx="11984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 Do the Graphs Represent y as a Function of 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3808515" y="0"/>
                <a:ext cx="45749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𝑽𝒆𝒓𝒕𝒊𝒄𝒂𝒍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𝑳𝒊𝒏𝒆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𝑻𝒆𝒔𝒕</m:t>
                      </m:r>
                    </m:oMath>
                  </m:oMathPara>
                </a14:m>
                <a:endParaRPr lang="en-US" sz="4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15" y="0"/>
                <a:ext cx="457497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233619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B63309E-0FA1-AF06-0E24-83513AD9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1" y="2236837"/>
            <a:ext cx="3293288" cy="3431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2FA905-D79E-43CD-8531-BBFD708B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803" y="2442843"/>
            <a:ext cx="2776392" cy="30194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221CD4-8ED5-9C74-32E1-5D28A5CDA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485" y="2258453"/>
            <a:ext cx="2911125" cy="34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2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69574" y="1599081"/>
                <a:ext cx="417146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599081"/>
                <a:ext cx="4171463" cy="629468"/>
              </a:xfrm>
              <a:prstGeom prst="rect">
                <a:avLst/>
              </a:prstGeom>
              <a:blipFill>
                <a:blip r:embed="rId2"/>
                <a:stretch>
                  <a:fillRect l="-7445" t="-22115" b="-5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DC8BE89-DE20-5EFD-F91B-66FAE4014FB3}"/>
              </a:ext>
            </a:extLst>
          </p:cNvPr>
          <p:cNvSpPr txBox="1"/>
          <p:nvPr/>
        </p:nvSpPr>
        <p:spPr>
          <a:xfrm>
            <a:off x="69574" y="786841"/>
            <a:ext cx="1198251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whether the equations represent y as a function of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278158" y="1599081"/>
                <a:ext cx="43029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B)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158" y="1599081"/>
                <a:ext cx="4302909" cy="629468"/>
              </a:xfrm>
              <a:prstGeom prst="rect">
                <a:avLst/>
              </a:prstGeom>
              <a:blipFill>
                <a:blip r:embed="rId3"/>
                <a:stretch>
                  <a:fillRect l="-7365" t="-22115" b="-5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505993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2FE6EF-CF58-B5ED-050D-989011FD38A6}"/>
              </a:ext>
            </a:extLst>
          </p:cNvPr>
          <p:cNvCxnSpPr>
            <a:cxnSpLocks/>
          </p:cNvCxnSpPr>
          <p:nvPr/>
        </p:nvCxnSpPr>
        <p:spPr>
          <a:xfrm flipV="1">
            <a:off x="6060829" y="1526429"/>
            <a:ext cx="0" cy="48350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0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B7E069-7D25-42ED-9CF1-28F453003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1813" y="589935"/>
            <a:ext cx="8008372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18651" y="1900084"/>
                <a:ext cx="11154697" cy="1452716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None/>
                  <a:defRPr/>
                </a:pPr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composition of the functions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</a:t>
                </a:r>
              </a:p>
              <a:p>
                <a:pPr marL="0" indent="0" algn="ctr"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buClrTx/>
                  <a:buNone/>
                  <a:defRPr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composed by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equals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4968C-DB5B-4133-8C4E-E2AFEB4224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18651" y="1900084"/>
                <a:ext cx="11154697" cy="1452716"/>
              </a:xfrm>
              <a:blipFill>
                <a:blip r:embed="rId2"/>
                <a:stretch>
                  <a:fillRect l="-2568" t="-12605" b="-5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4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1883465" y="171510"/>
                <a:ext cx="2427779" cy="6268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65" y="171510"/>
                <a:ext cx="2427779" cy="626838"/>
              </a:xfrm>
              <a:prstGeom prst="rect">
                <a:avLst/>
              </a:prstGeom>
              <a:blipFill>
                <a:blip r:embed="rId2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654406" y="171510"/>
                <a:ext cx="30675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𝒈</m:t>
                      </m:r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06" y="171510"/>
                <a:ext cx="3067506" cy="615553"/>
              </a:xfrm>
              <a:prstGeom prst="rect">
                <a:avLst/>
              </a:prstGeom>
              <a:blipFill>
                <a:blip r:embed="rId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936241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/>
              <p:nvPr/>
            </p:nvSpPr>
            <p:spPr>
              <a:xfrm>
                <a:off x="69574" y="1261823"/>
                <a:ext cx="50972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∘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261823"/>
                <a:ext cx="5097278" cy="769441"/>
              </a:xfrm>
              <a:prstGeom prst="rect">
                <a:avLst/>
              </a:prstGeom>
              <a:blipFill>
                <a:blip r:embed="rId4"/>
                <a:stretch>
                  <a:fillRect l="-4898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CAA038-4465-7066-57D9-A7A622A6C007}"/>
                  </a:ext>
                </a:extLst>
              </p14:cNvPr>
              <p14:cNvContentPartPr/>
              <p14:nvPr/>
            </p14:nvContentPartPr>
            <p14:xfrm>
              <a:off x="1925628" y="2293734"/>
              <a:ext cx="1474" cy="7959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CAA038-4465-7066-57D9-A7A622A6C0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8258" y="2285051"/>
                <a:ext cx="15919" cy="25686"/>
              </a:xfrm>
              <a:prstGeom prst="rect">
                <a:avLst/>
              </a:prstGeom>
            </p:spPr>
          </p:pic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365A16F-F636-0175-8B44-61E4BEEB6206}"/>
              </a:ext>
            </a:extLst>
          </p:cNvPr>
          <p:cNvCxnSpPr/>
          <p:nvPr/>
        </p:nvCxnSpPr>
        <p:spPr>
          <a:xfrm>
            <a:off x="-2242" y="3373170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E041168-5933-CC85-5763-7BD5623BDE5F}"/>
                  </a:ext>
                </a:extLst>
              </p:cNvPr>
              <p:cNvSpPr txBox="1"/>
              <p:nvPr/>
            </p:nvSpPr>
            <p:spPr>
              <a:xfrm>
                <a:off x="69574" y="3347980"/>
                <a:ext cx="50972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∘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E041168-5933-CC85-5763-7BD5623BD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3347980"/>
                <a:ext cx="5097278" cy="769441"/>
              </a:xfrm>
              <a:prstGeom prst="rect">
                <a:avLst/>
              </a:prstGeom>
              <a:blipFill>
                <a:blip r:embed="rId7"/>
                <a:stretch>
                  <a:fillRect l="-4898" t="-17460" b="-4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AD279-5DF9-1C36-A021-27027100CC78}"/>
                  </a:ext>
                </a:extLst>
              </p:cNvPr>
              <p:cNvSpPr txBox="1"/>
              <p:nvPr/>
            </p:nvSpPr>
            <p:spPr>
              <a:xfrm>
                <a:off x="5715532" y="3347979"/>
                <a:ext cx="509727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∘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8AD279-5DF9-1C36-A021-27027100C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532" y="3347979"/>
                <a:ext cx="5097278" cy="769441"/>
              </a:xfrm>
              <a:prstGeom prst="rect">
                <a:avLst/>
              </a:prstGeom>
              <a:blipFill>
                <a:blip r:embed="rId8"/>
                <a:stretch>
                  <a:fillRect l="-5024" t="-17460" b="-4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73EDCB-613C-8127-D78A-DBB617FAF3FC}"/>
              </a:ext>
            </a:extLst>
          </p:cNvPr>
          <p:cNvCxnSpPr>
            <a:cxnSpLocks/>
          </p:cNvCxnSpPr>
          <p:nvPr/>
        </p:nvCxnSpPr>
        <p:spPr>
          <a:xfrm>
            <a:off x="5151232" y="3414042"/>
            <a:ext cx="0" cy="2922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5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328906" y="792363"/>
                <a:ext cx="3324628" cy="492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𝑭𝒊𝒏𝒅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Domain</a:t>
                </a:r>
              </a:p>
              <a:p>
                <a:pPr marL="742950" indent="-742950">
                  <a:buAutoNum type="alphaUcParenR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Range</a:t>
                </a:r>
              </a:p>
              <a:p>
                <a:pPr marL="742950" indent="-742950">
                  <a:buAutoNum type="alphaUcParenR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lphaUcParenR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06" y="792363"/>
                <a:ext cx="3324628" cy="4924425"/>
              </a:xfrm>
              <a:prstGeom prst="rect">
                <a:avLst/>
              </a:prstGeom>
              <a:blipFill>
                <a:blip r:embed="rId2"/>
                <a:stretch>
                  <a:fillRect l="-9541" t="-3342" r="-9541" b="-6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B9E8B4A-0D53-1162-F65E-667CF37C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45" y="689096"/>
            <a:ext cx="6103386" cy="54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654406" y="171510"/>
                <a:ext cx="331321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06" y="171510"/>
                <a:ext cx="3313215" cy="629468"/>
              </a:xfrm>
              <a:prstGeom prst="rect">
                <a:avLst/>
              </a:prstGeom>
              <a:blipFill>
                <a:blip r:embed="rId3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936241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/>
              <p:nvPr/>
            </p:nvSpPr>
            <p:spPr>
              <a:xfrm>
                <a:off x="143428" y="1261821"/>
                <a:ext cx="47482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8" y="1261821"/>
                <a:ext cx="4748233" cy="769441"/>
              </a:xfrm>
              <a:prstGeom prst="rect">
                <a:avLst/>
              </a:prstGeom>
              <a:blipFill>
                <a:blip r:embed="rId4"/>
                <a:stretch>
                  <a:fillRect l="-5398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F5FCC-C28F-8030-57B3-239C5C052E22}"/>
                  </a:ext>
                </a:extLst>
              </p:cNvPr>
              <p:cNvSpPr txBox="1"/>
              <p:nvPr/>
            </p:nvSpPr>
            <p:spPr>
              <a:xfrm>
                <a:off x="5936896" y="1261822"/>
                <a:ext cx="474823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F5FCC-C28F-8030-57B3-239C5C052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96" y="1261822"/>
                <a:ext cx="4748233" cy="769441"/>
              </a:xfrm>
              <a:prstGeom prst="rect">
                <a:avLst/>
              </a:prstGeom>
              <a:blipFill>
                <a:blip r:embed="rId5"/>
                <a:stretch>
                  <a:fillRect l="-5392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71FB52-1CCB-98E1-206D-0BFC77B3ED7E}"/>
              </a:ext>
            </a:extLst>
          </p:cNvPr>
          <p:cNvCxnSpPr>
            <a:cxnSpLocks/>
          </p:cNvCxnSpPr>
          <p:nvPr/>
        </p:nvCxnSpPr>
        <p:spPr>
          <a:xfrm flipV="1">
            <a:off x="5732206" y="977113"/>
            <a:ext cx="0" cy="53949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95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65" y="171510"/>
                <a:ext cx="3008196" cy="615553"/>
              </a:xfrm>
              <a:prstGeom prst="rect">
                <a:avLst/>
              </a:prstGeom>
              <a:blipFill>
                <a:blip r:embed="rId2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/>
              <p:nvPr/>
            </p:nvSpPr>
            <p:spPr>
              <a:xfrm>
                <a:off x="6654406" y="24580"/>
                <a:ext cx="272065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74EA45-79E6-9318-F966-AE77E086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06" y="24580"/>
                <a:ext cx="2720652" cy="1040734"/>
              </a:xfrm>
              <a:prstGeom prst="rect">
                <a:avLst/>
              </a:prstGeom>
              <a:blipFill>
                <a:blip r:embed="rId3"/>
                <a:stretch>
                  <a:fillRect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3FB065-9B4B-20C1-B378-B288AC057DAF}"/>
              </a:ext>
            </a:extLst>
          </p:cNvPr>
          <p:cNvCxnSpPr/>
          <p:nvPr/>
        </p:nvCxnSpPr>
        <p:spPr>
          <a:xfrm>
            <a:off x="0" y="1153285"/>
            <a:ext cx="12192000" cy="408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/>
              <p:nvPr/>
            </p:nvSpPr>
            <p:spPr>
              <a:xfrm>
                <a:off x="69573" y="1261823"/>
                <a:ext cx="1173896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find the Domain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98EAFF-E70C-F4A7-B330-E199F4BA7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" y="1261823"/>
                <a:ext cx="11738969" cy="769441"/>
              </a:xfrm>
              <a:prstGeom prst="rect">
                <a:avLst/>
              </a:prstGeom>
              <a:blipFill>
                <a:blip r:embed="rId4"/>
                <a:stretch>
                  <a:fillRect l="-2129" t="-17460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27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4811B-49D9-4B0C-9AAE-B5B6585A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8" y="570271"/>
            <a:ext cx="5320206" cy="5260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7021D3-163F-4CA2-A99A-6CC7237B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054" y="83574"/>
            <a:ext cx="5381991" cy="5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48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0FE26-7E35-45AE-B9B6-9C6FD47B9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184355"/>
            <a:ext cx="5628967" cy="5767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94F41-CECA-47C2-B819-800932C2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93" y="184355"/>
            <a:ext cx="4508217" cy="582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E51DA-90C6-0213-5D67-BE9487241C65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3F31F6-E5BD-4305-6ED8-783D54D1E9B5}"/>
                  </a:ext>
                </a:extLst>
              </p:cNvPr>
              <p:cNvSpPr txBox="1"/>
              <p:nvPr/>
            </p:nvSpPr>
            <p:spPr>
              <a:xfrm>
                <a:off x="3887863" y="64604"/>
                <a:ext cx="441627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3F31F6-E5BD-4305-6ED8-783D54D1E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63" y="64604"/>
                <a:ext cx="4416274" cy="566565"/>
              </a:xfrm>
              <a:prstGeom prst="rect">
                <a:avLst/>
              </a:prstGeom>
              <a:blipFill>
                <a:blip r:embed="rId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4C10B4-7894-362A-8CAB-28F95DD21EB6}"/>
              </a:ext>
            </a:extLst>
          </p:cNvPr>
          <p:cNvSpPr txBox="1"/>
          <p:nvPr/>
        </p:nvSpPr>
        <p:spPr>
          <a:xfrm>
            <a:off x="323023" y="760199"/>
            <a:ext cx="124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88DC94-2E8B-3C74-F279-14014BBA4D30}"/>
                  </a:ext>
                </a:extLst>
              </p:cNvPr>
              <p:cNvSpPr txBox="1"/>
              <p:nvPr/>
            </p:nvSpPr>
            <p:spPr>
              <a:xfrm>
                <a:off x="267141" y="1493354"/>
                <a:ext cx="1303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88DC94-2E8B-3C74-F279-14014BBA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1" y="1493354"/>
                <a:ext cx="1303242" cy="430887"/>
              </a:xfrm>
              <a:prstGeom prst="rect">
                <a:avLst/>
              </a:prstGeom>
              <a:blipFill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D7837-A251-4587-4C86-412D3356AC7D}"/>
                  </a:ext>
                </a:extLst>
              </p:cNvPr>
              <p:cNvSpPr txBox="1"/>
              <p:nvPr/>
            </p:nvSpPr>
            <p:spPr>
              <a:xfrm>
                <a:off x="6096000" y="1493354"/>
                <a:ext cx="18486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7D7837-A251-4587-4C86-412D3356A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93354"/>
                <a:ext cx="1848678" cy="523220"/>
              </a:xfrm>
              <a:prstGeom prst="rect">
                <a:avLst/>
              </a:prstGeom>
              <a:blipFill>
                <a:blip r:embed="rId4"/>
                <a:stretch>
                  <a:fillRect l="-6931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488C68-793E-1CF4-1103-3DCBFD9911A4}"/>
                  </a:ext>
                </a:extLst>
              </p:cNvPr>
              <p:cNvSpPr txBox="1"/>
              <p:nvPr/>
            </p:nvSpPr>
            <p:spPr>
              <a:xfrm>
                <a:off x="267141" y="3671800"/>
                <a:ext cx="19828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488C68-793E-1CF4-1103-3DCBFD991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1" y="3671800"/>
                <a:ext cx="1982856" cy="523220"/>
              </a:xfrm>
              <a:prstGeom prst="rect">
                <a:avLst/>
              </a:prstGeom>
              <a:blipFill>
                <a:blip r:embed="rId5"/>
                <a:stretch>
                  <a:fillRect l="-6769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654D8D-DD7B-9C40-314F-18DD8F7391D9}"/>
                  </a:ext>
                </a:extLst>
              </p:cNvPr>
              <p:cNvSpPr txBox="1"/>
              <p:nvPr/>
            </p:nvSpPr>
            <p:spPr>
              <a:xfrm>
                <a:off x="6095999" y="3671800"/>
                <a:ext cx="22081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noProof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𝒉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654D8D-DD7B-9C40-314F-18DD8F739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671800"/>
                <a:ext cx="2208137" cy="523220"/>
              </a:xfrm>
              <a:prstGeom prst="rect">
                <a:avLst/>
              </a:prstGeom>
              <a:blipFill>
                <a:blip r:embed="rId6"/>
                <a:stretch>
                  <a:fillRect l="-5801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56276F-CC8D-2165-3CBF-495A4B959F17}"/>
              </a:ext>
            </a:extLst>
          </p:cNvPr>
          <p:cNvCxnSpPr/>
          <p:nvPr/>
        </p:nvCxnSpPr>
        <p:spPr>
          <a:xfrm>
            <a:off x="0" y="1406530"/>
            <a:ext cx="12192000" cy="868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0FF3EC-8503-C678-B697-4F55B1D40F82}"/>
              </a:ext>
            </a:extLst>
          </p:cNvPr>
          <p:cNvCxnSpPr/>
          <p:nvPr/>
        </p:nvCxnSpPr>
        <p:spPr>
          <a:xfrm>
            <a:off x="-1" y="3652136"/>
            <a:ext cx="12192000" cy="868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59B51D-4960-A3ED-861B-C67F082873CC}"/>
              </a:ext>
            </a:extLst>
          </p:cNvPr>
          <p:cNvCxnSpPr>
            <a:cxnSpLocks/>
          </p:cNvCxnSpPr>
          <p:nvPr/>
        </p:nvCxnSpPr>
        <p:spPr>
          <a:xfrm flipV="1">
            <a:off x="6076290" y="1449942"/>
            <a:ext cx="0" cy="48967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0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3263942" y="64604"/>
                <a:ext cx="5664115" cy="12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       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42" y="64604"/>
                <a:ext cx="5664115" cy="1235788"/>
              </a:xfrm>
              <a:prstGeom prst="rect">
                <a:avLst/>
              </a:prstGeom>
              <a:blipFill>
                <a:blip r:embed="rId2"/>
                <a:stretch>
                  <a:fillRect b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D42A2-B226-E26B-098F-81A0ABCA92DD}"/>
                  </a:ext>
                </a:extLst>
              </p:cNvPr>
              <p:cNvSpPr txBox="1"/>
              <p:nvPr/>
            </p:nvSpPr>
            <p:spPr>
              <a:xfrm>
                <a:off x="69574" y="1651820"/>
                <a:ext cx="46506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𝑬𝒗𝒂𝒍𝒖𝒂𝒕𝒆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D42A2-B226-E26B-098F-81A0ABCA9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651820"/>
                <a:ext cx="465065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07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3976702" y="203103"/>
                <a:ext cx="29816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02" y="203103"/>
                <a:ext cx="2981650" cy="553998"/>
              </a:xfrm>
              <a:prstGeom prst="rect">
                <a:avLst/>
              </a:prstGeom>
              <a:blipFill>
                <a:blip r:embed="rId2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54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1C2C65-70DB-4A5D-87A6-3AB012EE0144}"/>
              </a:ext>
            </a:extLst>
          </p:cNvPr>
          <p:cNvSpPr txBox="1"/>
          <p:nvPr/>
        </p:nvSpPr>
        <p:spPr>
          <a:xfrm>
            <a:off x="69574" y="64604"/>
            <a:ext cx="181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/>
              <p:nvPr/>
            </p:nvSpPr>
            <p:spPr>
              <a:xfrm>
                <a:off x="3976702" y="203103"/>
                <a:ext cx="4018729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470539-2913-4442-A0CC-18CF423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02" y="203103"/>
                <a:ext cx="4018729" cy="566565"/>
              </a:xfrm>
              <a:prstGeom prst="rect">
                <a:avLst/>
              </a:prstGeom>
              <a:blipFill>
                <a:blip r:embed="rId2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/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𝑭𝒊𝒏𝒅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8BE89-DE20-5EFD-F91B-66FAE401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4" y="1151240"/>
                <a:ext cx="5397953" cy="1194622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3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240AA3-8D64-4C6C-B1AC-FF0936C5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8097"/>
            <a:ext cx="10591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BBB22-F7D8-43E7-9A65-0CE36466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884" y="0"/>
            <a:ext cx="99822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021D3-163F-4CA2-A99A-6CC7237B5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57" b="532"/>
          <a:stretch/>
        </p:blipFill>
        <p:spPr>
          <a:xfrm>
            <a:off x="284159" y="757083"/>
            <a:ext cx="11623682" cy="45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779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488</Words>
  <Application>Microsoft Office PowerPoint</Application>
  <PresentationFormat>Widescreen</PresentationFormat>
  <Paragraphs>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Domain Helpful Hints</vt:lpstr>
      <vt:lpstr>Domain Helpful Hints</vt:lpstr>
      <vt:lpstr>RANGE</vt:lpstr>
      <vt:lpstr>PowerPoint Presentation</vt:lpstr>
      <vt:lpstr>PowerPoint Presentation</vt:lpstr>
      <vt:lpstr>PowerPoint Presentation</vt:lpstr>
      <vt:lpstr>PowerPoint Presentation</vt:lpstr>
      <vt:lpstr>Combinations of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2</cp:revision>
  <dcterms:created xsi:type="dcterms:W3CDTF">2022-12-25T21:57:17Z</dcterms:created>
  <dcterms:modified xsi:type="dcterms:W3CDTF">2022-12-27T02:04:05Z</dcterms:modified>
</cp:coreProperties>
</file>